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7" r:id="rId2"/>
    <p:sldId id="258" r:id="rId3"/>
    <p:sldId id="260" r:id="rId4"/>
    <p:sldId id="261" r:id="rId5"/>
    <p:sldId id="270" r:id="rId6"/>
    <p:sldId id="263" r:id="rId7"/>
    <p:sldId id="271" r:id="rId8"/>
    <p:sldId id="272" r:id="rId9"/>
    <p:sldId id="273" r:id="rId10"/>
    <p:sldId id="265" r:id="rId11"/>
    <p:sldId id="274" r:id="rId12"/>
    <p:sldId id="264" r:id="rId13"/>
    <p:sldId id="266" r:id="rId14"/>
    <p:sldId id="267" r:id="rId15"/>
    <p:sldId id="268" r:id="rId16"/>
    <p:sldId id="269" r:id="rId17"/>
    <p:sldId id="276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A8AE"/>
    <a:srgbClr val="DEE8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953" autoAdjust="0"/>
    <p:restoredTop sz="93741" autoAdjust="0"/>
  </p:normalViewPr>
  <p:slideViewPr>
    <p:cSldViewPr snapToGrid="0">
      <p:cViewPr varScale="1">
        <p:scale>
          <a:sx n="62" d="100"/>
          <a:sy n="62" d="100"/>
        </p:scale>
        <p:origin x="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wati Mishra" userId="e0f4318227b1e1d2" providerId="LiveId" clId="{049074C5-2BC9-4755-9FCF-FB379333F904}"/>
    <pc:docChg chg="undo custSel addSld delSld modSld">
      <pc:chgData name="Swati Mishra" userId="e0f4318227b1e1d2" providerId="LiveId" clId="{049074C5-2BC9-4755-9FCF-FB379333F904}" dt="2024-02-27T06:10:48.609" v="143" actId="1076"/>
      <pc:docMkLst>
        <pc:docMk/>
      </pc:docMkLst>
      <pc:sldChg chg="modSp mod">
        <pc:chgData name="Swati Mishra" userId="e0f4318227b1e1d2" providerId="LiveId" clId="{049074C5-2BC9-4755-9FCF-FB379333F904}" dt="2024-02-27T06:03:53.588" v="37" actId="171"/>
        <pc:sldMkLst>
          <pc:docMk/>
          <pc:sldMk cId="876200709" sldId="257"/>
        </pc:sldMkLst>
        <pc:graphicFrameChg chg="ord">
          <ac:chgData name="Swati Mishra" userId="e0f4318227b1e1d2" providerId="LiveId" clId="{049074C5-2BC9-4755-9FCF-FB379333F904}" dt="2024-02-27T06:03:30.920" v="35" actId="171"/>
          <ac:graphicFrameMkLst>
            <pc:docMk/>
            <pc:sldMk cId="876200709" sldId="257"/>
            <ac:graphicFrameMk id="2" creationId="{26F26054-5999-941B-2985-0E4F8440DA91}"/>
          </ac:graphicFrameMkLst>
        </pc:graphicFrameChg>
        <pc:picChg chg="ord">
          <ac:chgData name="Swati Mishra" userId="e0f4318227b1e1d2" providerId="LiveId" clId="{049074C5-2BC9-4755-9FCF-FB379333F904}" dt="2024-02-27T06:03:53.588" v="37" actId="171"/>
          <ac:picMkLst>
            <pc:docMk/>
            <pc:sldMk cId="876200709" sldId="257"/>
            <ac:picMk id="3" creationId="{62B377E3-B450-4316-895C-B46837856320}"/>
          </ac:picMkLst>
        </pc:picChg>
      </pc:sldChg>
      <pc:sldChg chg="del">
        <pc:chgData name="Swati Mishra" userId="e0f4318227b1e1d2" providerId="LiveId" clId="{049074C5-2BC9-4755-9FCF-FB379333F904}" dt="2024-02-27T05:59:25.242" v="0" actId="2696"/>
        <pc:sldMkLst>
          <pc:docMk/>
          <pc:sldMk cId="2947278664" sldId="259"/>
        </pc:sldMkLst>
      </pc:sldChg>
      <pc:sldChg chg="modSp mod">
        <pc:chgData name="Swati Mishra" userId="e0f4318227b1e1d2" providerId="LiveId" clId="{049074C5-2BC9-4755-9FCF-FB379333F904}" dt="2024-02-27T06:08:49.373" v="86" actId="113"/>
        <pc:sldMkLst>
          <pc:docMk/>
          <pc:sldMk cId="3222295271" sldId="267"/>
        </pc:sldMkLst>
        <pc:spChg chg="mod">
          <ac:chgData name="Swati Mishra" userId="e0f4318227b1e1d2" providerId="LiveId" clId="{049074C5-2BC9-4755-9FCF-FB379333F904}" dt="2024-02-27T06:08:49.373" v="86" actId="113"/>
          <ac:spMkLst>
            <pc:docMk/>
            <pc:sldMk cId="3222295271" sldId="267"/>
            <ac:spMk id="4" creationId="{79494E51-AC9F-3A99-4C7F-6DD1C244A76B}"/>
          </ac:spMkLst>
        </pc:spChg>
      </pc:sldChg>
      <pc:sldChg chg="modSp mod">
        <pc:chgData name="Swati Mishra" userId="e0f4318227b1e1d2" providerId="LiveId" clId="{049074C5-2BC9-4755-9FCF-FB379333F904}" dt="2024-02-27T06:10:48.609" v="143" actId="1076"/>
        <pc:sldMkLst>
          <pc:docMk/>
          <pc:sldMk cId="3899168928" sldId="269"/>
        </pc:sldMkLst>
        <pc:spChg chg="mod">
          <ac:chgData name="Swati Mishra" userId="e0f4318227b1e1d2" providerId="LiveId" clId="{049074C5-2BC9-4755-9FCF-FB379333F904}" dt="2024-02-27T06:10:48.609" v="143" actId="1076"/>
          <ac:spMkLst>
            <pc:docMk/>
            <pc:sldMk cId="3899168928" sldId="269"/>
            <ac:spMk id="4" creationId="{CC8C8851-F952-0D1C-6920-1E4D44519C03}"/>
          </ac:spMkLst>
        </pc:spChg>
        <pc:spChg chg="mod">
          <ac:chgData name="Swati Mishra" userId="e0f4318227b1e1d2" providerId="LiveId" clId="{049074C5-2BC9-4755-9FCF-FB379333F904}" dt="2024-02-27T06:10:30.446" v="140" actId="20577"/>
          <ac:spMkLst>
            <pc:docMk/>
            <pc:sldMk cId="3899168928" sldId="269"/>
            <ac:spMk id="12" creationId="{67B132AD-9BC3-A84D-84CF-DB86518256F7}"/>
          </ac:spMkLst>
        </pc:spChg>
      </pc:sldChg>
      <pc:sldChg chg="addSp delSp modSp new mod">
        <pc:chgData name="Swati Mishra" userId="e0f4318227b1e1d2" providerId="LiveId" clId="{049074C5-2BC9-4755-9FCF-FB379333F904}" dt="2024-02-27T06:07:03.897" v="85" actId="207"/>
        <pc:sldMkLst>
          <pc:docMk/>
          <pc:sldMk cId="326231922" sldId="276"/>
        </pc:sldMkLst>
        <pc:spChg chg="add del mod">
          <ac:chgData name="Swati Mishra" userId="e0f4318227b1e1d2" providerId="LiveId" clId="{049074C5-2BC9-4755-9FCF-FB379333F904}" dt="2024-02-27T06:02:54.241" v="34" actId="21"/>
          <ac:spMkLst>
            <pc:docMk/>
            <pc:sldMk cId="326231922" sldId="276"/>
            <ac:spMk id="3" creationId="{EE277D47-1C18-8057-D0B9-6423210E515D}"/>
          </ac:spMkLst>
        </pc:spChg>
        <pc:spChg chg="add mod">
          <ac:chgData name="Swati Mishra" userId="e0f4318227b1e1d2" providerId="LiveId" clId="{049074C5-2BC9-4755-9FCF-FB379333F904}" dt="2024-02-27T06:07:03.897" v="85" actId="207"/>
          <ac:spMkLst>
            <pc:docMk/>
            <pc:sldMk cId="326231922" sldId="276"/>
            <ac:spMk id="5" creationId="{E86014BE-B2D3-4DEA-B26F-A68370778183}"/>
          </ac:spMkLst>
        </pc:spChg>
        <pc:picChg chg="add del">
          <ac:chgData name="Swati Mishra" userId="e0f4318227b1e1d2" providerId="LiveId" clId="{049074C5-2BC9-4755-9FCF-FB379333F904}" dt="2024-02-27T06:05:52.513" v="59" actId="21"/>
          <ac:picMkLst>
            <pc:docMk/>
            <pc:sldMk cId="326231922" sldId="276"/>
            <ac:picMk id="4" creationId="{7127FAF3-150D-C8F5-F9EC-6A6B33808BE4}"/>
          </ac:picMkLst>
        </pc:picChg>
      </pc:sldChg>
    </pc:docChg>
  </pc:docChgLst>
  <pc:docChgLst>
    <pc:chgData name="Swati Mishra" userId="e0f4318227b1e1d2" providerId="LiveId" clId="{0099E5CC-EC4E-4F02-922E-F58DCEC55712}"/>
    <pc:docChg chg="undo custSel addSld delSld modSld sldOrd">
      <pc:chgData name="Swati Mishra" userId="e0f4318227b1e1d2" providerId="LiveId" clId="{0099E5CC-EC4E-4F02-922E-F58DCEC55712}" dt="2024-02-27T05:45:56.822" v="16232" actId="113"/>
      <pc:docMkLst>
        <pc:docMk/>
      </pc:docMkLst>
      <pc:sldChg chg="modSp mod modNotesTx">
        <pc:chgData name="Swati Mishra" userId="e0f4318227b1e1d2" providerId="LiveId" clId="{0099E5CC-EC4E-4F02-922E-F58DCEC55712}" dt="2024-02-27T04:35:34.512" v="15898" actId="20577"/>
        <pc:sldMkLst>
          <pc:docMk/>
          <pc:sldMk cId="2421987034" sldId="258"/>
        </pc:sldMkLst>
        <pc:spChg chg="mod">
          <ac:chgData name="Swati Mishra" userId="e0f4318227b1e1d2" providerId="LiveId" clId="{0099E5CC-EC4E-4F02-922E-F58DCEC55712}" dt="2024-02-27T04:35:34.512" v="15898" actId="20577"/>
          <ac:spMkLst>
            <pc:docMk/>
            <pc:sldMk cId="2421987034" sldId="258"/>
            <ac:spMk id="17" creationId="{DEC3E359-6E86-45BF-7AE7-0DE820546E60}"/>
          </ac:spMkLst>
        </pc:spChg>
        <pc:spChg chg="mod">
          <ac:chgData name="Swati Mishra" userId="e0f4318227b1e1d2" providerId="LiveId" clId="{0099E5CC-EC4E-4F02-922E-F58DCEC55712}" dt="2024-02-27T04:34:55.551" v="15889" actId="20577"/>
          <ac:spMkLst>
            <pc:docMk/>
            <pc:sldMk cId="2421987034" sldId="258"/>
            <ac:spMk id="21" creationId="{8B729B3A-E603-DFD4-0E1F-4DE5FCF54E76}"/>
          </ac:spMkLst>
        </pc:spChg>
        <pc:graphicFrameChg chg="mod">
          <ac:chgData name="Swati Mishra" userId="e0f4318227b1e1d2" providerId="LiveId" clId="{0099E5CC-EC4E-4F02-922E-F58DCEC55712}" dt="2024-02-27T04:34:41.298" v="15878" actId="113"/>
          <ac:graphicFrameMkLst>
            <pc:docMk/>
            <pc:sldMk cId="2421987034" sldId="258"/>
            <ac:graphicFrameMk id="11" creationId="{7876F1A0-F0CB-6BC7-68E5-6E1BBFB93293}"/>
          </ac:graphicFrameMkLst>
        </pc:graphicFrameChg>
      </pc:sldChg>
      <pc:sldChg chg="addSp delSp modSp mod ord">
        <pc:chgData name="Swati Mishra" userId="e0f4318227b1e1d2" providerId="LiveId" clId="{0099E5CC-EC4E-4F02-922E-F58DCEC55712}" dt="2024-02-27T04:33:04.913" v="15867" actId="14100"/>
        <pc:sldMkLst>
          <pc:docMk/>
          <pc:sldMk cId="2947278664" sldId="259"/>
        </pc:sldMkLst>
        <pc:picChg chg="add del mod">
          <ac:chgData name="Swati Mishra" userId="e0f4318227b1e1d2" providerId="LiveId" clId="{0099E5CC-EC4E-4F02-922E-F58DCEC55712}" dt="2024-02-26T04:43:35.020" v="9354" actId="478"/>
          <ac:picMkLst>
            <pc:docMk/>
            <pc:sldMk cId="2947278664" sldId="259"/>
            <ac:picMk id="4" creationId="{DD0A6B97-6BA6-EEC0-C3B1-9F0A2080AA29}"/>
          </ac:picMkLst>
        </pc:picChg>
        <pc:picChg chg="mod">
          <ac:chgData name="Swati Mishra" userId="e0f4318227b1e1d2" providerId="LiveId" clId="{0099E5CC-EC4E-4F02-922E-F58DCEC55712}" dt="2024-02-26T04:42:54.134" v="9351" actId="1076"/>
          <ac:picMkLst>
            <pc:docMk/>
            <pc:sldMk cId="2947278664" sldId="259"/>
            <ac:picMk id="5" creationId="{E4C168DC-BE61-A1D3-3F8C-DF677990F84B}"/>
          </ac:picMkLst>
        </pc:picChg>
        <pc:picChg chg="del">
          <ac:chgData name="Swati Mishra" userId="e0f4318227b1e1d2" providerId="LiveId" clId="{0099E5CC-EC4E-4F02-922E-F58DCEC55712}" dt="2024-02-26T04:42:41.345" v="9344" actId="478"/>
          <ac:picMkLst>
            <pc:docMk/>
            <pc:sldMk cId="2947278664" sldId="259"/>
            <ac:picMk id="6" creationId="{CA25A8B9-B959-6313-7ACD-B955D0EAA371}"/>
          </ac:picMkLst>
        </pc:picChg>
        <pc:picChg chg="add mod modCrop">
          <ac:chgData name="Swati Mishra" userId="e0f4318227b1e1d2" providerId="LiveId" clId="{0099E5CC-EC4E-4F02-922E-F58DCEC55712}" dt="2024-02-26T04:48:18.859" v="9378" actId="1076"/>
          <ac:picMkLst>
            <pc:docMk/>
            <pc:sldMk cId="2947278664" sldId="259"/>
            <ac:picMk id="9" creationId="{E6EEAEF9-6125-662E-53BB-24CDF24F18C6}"/>
          </ac:picMkLst>
        </pc:picChg>
        <pc:picChg chg="mod">
          <ac:chgData name="Swati Mishra" userId="e0f4318227b1e1d2" providerId="LiveId" clId="{0099E5CC-EC4E-4F02-922E-F58DCEC55712}" dt="2024-02-26T04:42:50.398" v="9349" actId="1076"/>
          <ac:picMkLst>
            <pc:docMk/>
            <pc:sldMk cId="2947278664" sldId="259"/>
            <ac:picMk id="10" creationId="{7F493A82-5755-F2B3-06BD-C864B86F7377}"/>
          </ac:picMkLst>
        </pc:picChg>
        <pc:picChg chg="add mod">
          <ac:chgData name="Swati Mishra" userId="e0f4318227b1e1d2" providerId="LiveId" clId="{0099E5CC-EC4E-4F02-922E-F58DCEC55712}" dt="2024-02-26T04:48:16.387" v="9377" actId="1076"/>
          <ac:picMkLst>
            <pc:docMk/>
            <pc:sldMk cId="2947278664" sldId="259"/>
            <ac:picMk id="12" creationId="{C5F730DB-8CD3-B9B9-E995-4CD0D45CA70E}"/>
          </ac:picMkLst>
        </pc:picChg>
        <pc:picChg chg="add del mod">
          <ac:chgData name="Swati Mishra" userId="e0f4318227b1e1d2" providerId="LiveId" clId="{0099E5CC-EC4E-4F02-922E-F58DCEC55712}" dt="2024-02-26T04:52:33.624" v="9390" actId="478"/>
          <ac:picMkLst>
            <pc:docMk/>
            <pc:sldMk cId="2947278664" sldId="259"/>
            <ac:picMk id="14" creationId="{442EA596-21F8-27A1-A8AB-F8FB6ED45E41}"/>
          </ac:picMkLst>
        </pc:picChg>
        <pc:picChg chg="mod">
          <ac:chgData name="Swati Mishra" userId="e0f4318227b1e1d2" providerId="LiveId" clId="{0099E5CC-EC4E-4F02-922E-F58DCEC55712}" dt="2024-02-26T04:42:48.742" v="9348" actId="1076"/>
          <ac:picMkLst>
            <pc:docMk/>
            <pc:sldMk cId="2947278664" sldId="259"/>
            <ac:picMk id="15" creationId="{99DB3AA8-BD28-8EAF-8D88-074C3DF9E50B}"/>
          </ac:picMkLst>
        </pc:picChg>
        <pc:picChg chg="add mod">
          <ac:chgData name="Swati Mishra" userId="e0f4318227b1e1d2" providerId="LiveId" clId="{0099E5CC-EC4E-4F02-922E-F58DCEC55712}" dt="2024-02-26T04:51:19.865" v="9387" actId="14100"/>
          <ac:picMkLst>
            <pc:docMk/>
            <pc:sldMk cId="2947278664" sldId="259"/>
            <ac:picMk id="17" creationId="{E17ABBA6-56CA-79DC-1B26-15D14AFA406C}"/>
          </ac:picMkLst>
        </pc:picChg>
        <pc:picChg chg="add mod">
          <ac:chgData name="Swati Mishra" userId="e0f4318227b1e1d2" providerId="LiveId" clId="{0099E5CC-EC4E-4F02-922E-F58DCEC55712}" dt="2024-02-26T04:52:56.392" v="9393" actId="14100"/>
          <ac:picMkLst>
            <pc:docMk/>
            <pc:sldMk cId="2947278664" sldId="259"/>
            <ac:picMk id="19" creationId="{B0FA7E88-2809-74B0-52F8-8B79AED1443F}"/>
          </ac:picMkLst>
        </pc:picChg>
        <pc:picChg chg="mod">
          <ac:chgData name="Swati Mishra" userId="e0f4318227b1e1d2" providerId="LiveId" clId="{0099E5CC-EC4E-4F02-922E-F58DCEC55712}" dt="2024-02-27T04:33:04.913" v="15867" actId="14100"/>
          <ac:picMkLst>
            <pc:docMk/>
            <pc:sldMk cId="2947278664" sldId="259"/>
            <ac:picMk id="20" creationId="{7ED3AD72-26E6-5001-D350-AAD4C3BBA953}"/>
          </ac:picMkLst>
        </pc:picChg>
        <pc:picChg chg="add mod modCrop">
          <ac:chgData name="Swati Mishra" userId="e0f4318227b1e1d2" providerId="LiveId" clId="{0099E5CC-EC4E-4F02-922E-F58DCEC55712}" dt="2024-02-26T04:55:50.848" v="9505" actId="732"/>
          <ac:picMkLst>
            <pc:docMk/>
            <pc:sldMk cId="2947278664" sldId="259"/>
            <ac:picMk id="22" creationId="{72EDD623-94B8-064F-6CEB-16A5715B57D1}"/>
          </ac:picMkLst>
        </pc:picChg>
        <pc:picChg chg="mod">
          <ac:chgData name="Swati Mishra" userId="e0f4318227b1e1d2" providerId="LiveId" clId="{0099E5CC-EC4E-4F02-922E-F58DCEC55712}" dt="2024-02-26T04:42:46.710" v="9347" actId="1076"/>
          <ac:picMkLst>
            <pc:docMk/>
            <pc:sldMk cId="2947278664" sldId="259"/>
            <ac:picMk id="26" creationId="{A65FA0B8-90FB-AAFA-1E1E-32C427E4CACB}"/>
          </ac:picMkLst>
        </pc:picChg>
        <pc:picChg chg="mod">
          <ac:chgData name="Swati Mishra" userId="e0f4318227b1e1d2" providerId="LiveId" clId="{0099E5CC-EC4E-4F02-922E-F58DCEC55712}" dt="2024-02-26T04:42:43.183" v="9345" actId="1076"/>
          <ac:picMkLst>
            <pc:docMk/>
            <pc:sldMk cId="2947278664" sldId="259"/>
            <ac:picMk id="28" creationId="{7F4BD84C-AA4F-57CE-EC0A-2D0BFC036F48}"/>
          </ac:picMkLst>
        </pc:picChg>
        <pc:picChg chg="mod">
          <ac:chgData name="Swati Mishra" userId="e0f4318227b1e1d2" providerId="LiveId" clId="{0099E5CC-EC4E-4F02-922E-F58DCEC55712}" dt="2024-02-26T04:42:52.221" v="9350" actId="1076"/>
          <ac:picMkLst>
            <pc:docMk/>
            <pc:sldMk cId="2947278664" sldId="259"/>
            <ac:picMk id="30" creationId="{7D27C0DC-8E2F-86F8-3136-FD369262CBF6}"/>
          </ac:picMkLst>
        </pc:picChg>
      </pc:sldChg>
      <pc:sldChg chg="modSp mod">
        <pc:chgData name="Swati Mishra" userId="e0f4318227b1e1d2" providerId="LiveId" clId="{0099E5CC-EC4E-4F02-922E-F58DCEC55712}" dt="2024-02-27T05:37:04.297" v="16229" actId="20577"/>
        <pc:sldMkLst>
          <pc:docMk/>
          <pc:sldMk cId="1030442349" sldId="260"/>
        </pc:sldMkLst>
        <pc:spChg chg="mod">
          <ac:chgData name="Swati Mishra" userId="e0f4318227b1e1d2" providerId="LiveId" clId="{0099E5CC-EC4E-4F02-922E-F58DCEC55712}" dt="2024-02-27T04:43:16.547" v="15914" actId="1076"/>
          <ac:spMkLst>
            <pc:docMk/>
            <pc:sldMk cId="1030442349" sldId="260"/>
            <ac:spMk id="4" creationId="{1D91E2A9-4799-8BDD-9332-3EDD954E6961}"/>
          </ac:spMkLst>
        </pc:spChg>
        <pc:graphicFrameChg chg="mod">
          <ac:chgData name="Swati Mishra" userId="e0f4318227b1e1d2" providerId="LiveId" clId="{0099E5CC-EC4E-4F02-922E-F58DCEC55712}" dt="2024-02-27T05:37:04.297" v="16229" actId="20577"/>
          <ac:graphicFrameMkLst>
            <pc:docMk/>
            <pc:sldMk cId="1030442349" sldId="260"/>
            <ac:graphicFrameMk id="5" creationId="{940E23B6-5D41-D94B-0A6F-251CEEC20681}"/>
          </ac:graphicFrameMkLst>
        </pc:graphicFrameChg>
      </pc:sldChg>
      <pc:sldChg chg="modSp mod">
        <pc:chgData name="Swati Mishra" userId="e0f4318227b1e1d2" providerId="LiveId" clId="{0099E5CC-EC4E-4F02-922E-F58DCEC55712}" dt="2024-02-27T04:43:48.161" v="15919" actId="113"/>
        <pc:sldMkLst>
          <pc:docMk/>
          <pc:sldMk cId="1647757312" sldId="261"/>
        </pc:sldMkLst>
        <pc:spChg chg="mod">
          <ac:chgData name="Swati Mishra" userId="e0f4318227b1e1d2" providerId="LiveId" clId="{0099E5CC-EC4E-4F02-922E-F58DCEC55712}" dt="2024-02-27T04:42:47.409" v="15903" actId="403"/>
          <ac:spMkLst>
            <pc:docMk/>
            <pc:sldMk cId="1647757312" sldId="261"/>
            <ac:spMk id="4" creationId="{EBFB9A7A-D88B-C1FF-3483-02D6B5BA0E07}"/>
          </ac:spMkLst>
        </pc:spChg>
        <pc:graphicFrameChg chg="modGraphic">
          <ac:chgData name="Swati Mishra" userId="e0f4318227b1e1d2" providerId="LiveId" clId="{0099E5CC-EC4E-4F02-922E-F58DCEC55712}" dt="2024-02-27T04:43:48.161" v="15919" actId="113"/>
          <ac:graphicFrameMkLst>
            <pc:docMk/>
            <pc:sldMk cId="1647757312" sldId="261"/>
            <ac:graphicFrameMk id="5" creationId="{11B2395C-01C2-24D3-EC5C-F49AAE146A7C}"/>
          </ac:graphicFrameMkLst>
        </pc:graphicFrameChg>
      </pc:sldChg>
      <pc:sldChg chg="del">
        <pc:chgData name="Swati Mishra" userId="e0f4318227b1e1d2" providerId="LiveId" clId="{0099E5CC-EC4E-4F02-922E-F58DCEC55712}" dt="2024-02-27T03:30:11.446" v="15461" actId="2696"/>
        <pc:sldMkLst>
          <pc:docMk/>
          <pc:sldMk cId="2192859729" sldId="262"/>
        </pc:sldMkLst>
      </pc:sldChg>
      <pc:sldChg chg="addSp modSp mod modNotesTx">
        <pc:chgData name="Swati Mishra" userId="e0f4318227b1e1d2" providerId="LiveId" clId="{0099E5CC-EC4E-4F02-922E-F58DCEC55712}" dt="2024-02-27T04:53:35.743" v="15925" actId="113"/>
        <pc:sldMkLst>
          <pc:docMk/>
          <pc:sldMk cId="462405313" sldId="263"/>
        </pc:sldMkLst>
        <pc:spChg chg="mod">
          <ac:chgData name="Swati Mishra" userId="e0f4318227b1e1d2" providerId="LiveId" clId="{0099E5CC-EC4E-4F02-922E-F58DCEC55712}" dt="2024-02-26T18:33:58.707" v="11503" actId="1076"/>
          <ac:spMkLst>
            <pc:docMk/>
            <pc:sldMk cId="462405313" sldId="263"/>
            <ac:spMk id="4" creationId="{C85FF7FD-67C0-E4C9-09F4-0CE591A51F66}"/>
          </ac:spMkLst>
        </pc:spChg>
        <pc:graphicFrameChg chg="add mod modGraphic">
          <ac:chgData name="Swati Mishra" userId="e0f4318227b1e1d2" providerId="LiveId" clId="{0099E5CC-EC4E-4F02-922E-F58DCEC55712}" dt="2024-02-27T04:53:35.743" v="15925" actId="113"/>
          <ac:graphicFrameMkLst>
            <pc:docMk/>
            <pc:sldMk cId="462405313" sldId="263"/>
            <ac:graphicFrameMk id="3" creationId="{0E172CF1-68D7-A5AC-A64F-890376516E2F}"/>
          </ac:graphicFrameMkLst>
        </pc:graphicFrameChg>
      </pc:sldChg>
      <pc:sldChg chg="addSp delSp modSp mod">
        <pc:chgData name="Swati Mishra" userId="e0f4318227b1e1d2" providerId="LiveId" clId="{0099E5CC-EC4E-4F02-922E-F58DCEC55712}" dt="2024-02-26T03:16:52.375" v="9039" actId="6549"/>
        <pc:sldMkLst>
          <pc:docMk/>
          <pc:sldMk cId="3773075281" sldId="264"/>
        </pc:sldMkLst>
        <pc:spChg chg="mod">
          <ac:chgData name="Swati Mishra" userId="e0f4318227b1e1d2" providerId="LiveId" clId="{0099E5CC-EC4E-4F02-922E-F58DCEC55712}" dt="2024-02-26T03:16:07.320" v="9033" actId="1076"/>
          <ac:spMkLst>
            <pc:docMk/>
            <pc:sldMk cId="3773075281" sldId="264"/>
            <ac:spMk id="2" creationId="{70E3A830-969F-4E7E-908E-83EEB9A55B8C}"/>
          </ac:spMkLst>
        </pc:spChg>
        <pc:spChg chg="mod">
          <ac:chgData name="Swati Mishra" userId="e0f4318227b1e1d2" providerId="LiveId" clId="{0099E5CC-EC4E-4F02-922E-F58DCEC55712}" dt="2024-02-26T03:16:52.375" v="9039" actId="6549"/>
          <ac:spMkLst>
            <pc:docMk/>
            <pc:sldMk cId="3773075281" sldId="264"/>
            <ac:spMk id="4" creationId="{33142425-DC6F-826B-A01D-AE39E04EDD72}"/>
          </ac:spMkLst>
        </pc:spChg>
        <pc:graphicFrameChg chg="add del mod modGraphic">
          <ac:chgData name="Swati Mishra" userId="e0f4318227b1e1d2" providerId="LiveId" clId="{0099E5CC-EC4E-4F02-922E-F58DCEC55712}" dt="2024-02-26T03:14:06.570" v="9027" actId="478"/>
          <ac:graphicFrameMkLst>
            <pc:docMk/>
            <pc:sldMk cId="3773075281" sldId="264"/>
            <ac:graphicFrameMk id="3" creationId="{50C02846-0EBD-A216-969B-284AE4CA1BF8}"/>
          </ac:graphicFrameMkLst>
        </pc:graphicFrameChg>
        <pc:picChg chg="add mod">
          <ac:chgData name="Swati Mishra" userId="e0f4318227b1e1d2" providerId="LiveId" clId="{0099E5CC-EC4E-4F02-922E-F58DCEC55712}" dt="2024-02-26T03:16:24.535" v="9035" actId="1582"/>
          <ac:picMkLst>
            <pc:docMk/>
            <pc:sldMk cId="3773075281" sldId="264"/>
            <ac:picMk id="6" creationId="{536194D8-C3BB-F59B-C379-E445A8949607}"/>
          </ac:picMkLst>
        </pc:picChg>
      </pc:sldChg>
      <pc:sldChg chg="addSp delSp modSp mod ord">
        <pc:chgData name="Swati Mishra" userId="e0f4318227b1e1d2" providerId="LiveId" clId="{0099E5CC-EC4E-4F02-922E-F58DCEC55712}" dt="2024-02-27T05:20:30.424" v="16133" actId="113"/>
        <pc:sldMkLst>
          <pc:docMk/>
          <pc:sldMk cId="3323996699" sldId="265"/>
        </pc:sldMkLst>
        <pc:spChg chg="mod">
          <ac:chgData name="Swati Mishra" userId="e0f4318227b1e1d2" providerId="LiveId" clId="{0099E5CC-EC4E-4F02-922E-F58DCEC55712}" dt="2024-02-26T23:52:19.274" v="14361" actId="1076"/>
          <ac:spMkLst>
            <pc:docMk/>
            <pc:sldMk cId="3323996699" sldId="265"/>
            <ac:spMk id="4" creationId="{081C1C97-E87D-6E6A-E088-1238527369D0}"/>
          </ac:spMkLst>
        </pc:spChg>
        <pc:graphicFrameChg chg="add">
          <ac:chgData name="Swati Mishra" userId="e0f4318227b1e1d2" providerId="LiveId" clId="{0099E5CC-EC4E-4F02-922E-F58DCEC55712}" dt="2024-02-25T19:44:37.882" v="130"/>
          <ac:graphicFrameMkLst>
            <pc:docMk/>
            <pc:sldMk cId="3323996699" sldId="265"/>
            <ac:graphicFrameMk id="3" creationId="{16B4D0C1-07B0-B15A-0B3C-E2FE075D3597}"/>
          </ac:graphicFrameMkLst>
        </pc:graphicFrameChg>
        <pc:graphicFrameChg chg="add mod modGraphic">
          <ac:chgData name="Swati Mishra" userId="e0f4318227b1e1d2" providerId="LiveId" clId="{0099E5CC-EC4E-4F02-922E-F58DCEC55712}" dt="2024-02-27T05:20:30.424" v="16133" actId="113"/>
          <ac:graphicFrameMkLst>
            <pc:docMk/>
            <pc:sldMk cId="3323996699" sldId="265"/>
            <ac:graphicFrameMk id="3" creationId="{63C0AE20-6F06-3530-949A-56312CC7A282}"/>
          </ac:graphicFrameMkLst>
        </pc:graphicFrameChg>
        <pc:picChg chg="add mod">
          <ac:chgData name="Swati Mishra" userId="e0f4318227b1e1d2" providerId="LiveId" clId="{0099E5CC-EC4E-4F02-922E-F58DCEC55712}" dt="2024-02-27T05:19:46.564" v="16127"/>
          <ac:picMkLst>
            <pc:docMk/>
            <pc:sldMk cId="3323996699" sldId="265"/>
            <ac:picMk id="5" creationId="{7235321B-C5A9-C58E-0F0A-E51EFE87FBDD}"/>
          </ac:picMkLst>
        </pc:picChg>
        <pc:picChg chg="add del mod">
          <ac:chgData name="Swati Mishra" userId="e0f4318227b1e1d2" providerId="LiveId" clId="{0099E5CC-EC4E-4F02-922E-F58DCEC55712}" dt="2024-02-27T05:20:13.399" v="16132" actId="21"/>
          <ac:picMkLst>
            <pc:docMk/>
            <pc:sldMk cId="3323996699" sldId="265"/>
            <ac:picMk id="6" creationId="{2A35566A-5B2B-F4F2-1146-4314FDCCC7E4}"/>
          </ac:picMkLst>
        </pc:picChg>
      </pc:sldChg>
      <pc:sldChg chg="addSp modSp mod modNotesTx">
        <pc:chgData name="Swati Mishra" userId="e0f4318227b1e1d2" providerId="LiveId" clId="{0099E5CC-EC4E-4F02-922E-F58DCEC55712}" dt="2024-02-27T03:29:58.112" v="15460" actId="20577"/>
        <pc:sldMkLst>
          <pc:docMk/>
          <pc:sldMk cId="3696442731" sldId="266"/>
        </pc:sldMkLst>
        <pc:spChg chg="mod">
          <ac:chgData name="Swati Mishra" userId="e0f4318227b1e1d2" providerId="LiveId" clId="{0099E5CC-EC4E-4F02-922E-F58DCEC55712}" dt="2024-02-27T03:21:14.615" v="14785" actId="113"/>
          <ac:spMkLst>
            <pc:docMk/>
            <pc:sldMk cId="3696442731" sldId="266"/>
            <ac:spMk id="4" creationId="{829E4604-5038-33D4-513C-91AB4A780730}"/>
          </ac:spMkLst>
        </pc:spChg>
        <pc:graphicFrameChg chg="add mod modGraphic">
          <ac:chgData name="Swati Mishra" userId="e0f4318227b1e1d2" providerId="LiveId" clId="{0099E5CC-EC4E-4F02-922E-F58DCEC55712}" dt="2024-02-27T03:20:56.143" v="14777" actId="122"/>
          <ac:graphicFrameMkLst>
            <pc:docMk/>
            <pc:sldMk cId="3696442731" sldId="266"/>
            <ac:graphicFrameMk id="3" creationId="{E2E9F37F-E841-9738-1F3D-9302E4DF5A2F}"/>
          </ac:graphicFrameMkLst>
        </pc:graphicFrameChg>
      </pc:sldChg>
      <pc:sldChg chg="addSp modSp mod modNotesTx">
        <pc:chgData name="Swati Mishra" userId="e0f4318227b1e1d2" providerId="LiveId" clId="{0099E5CC-EC4E-4F02-922E-F58DCEC55712}" dt="2024-02-26T23:57:43.601" v="14433" actId="5793"/>
        <pc:sldMkLst>
          <pc:docMk/>
          <pc:sldMk cId="3222295271" sldId="267"/>
        </pc:sldMkLst>
        <pc:spChg chg="mod">
          <ac:chgData name="Swati Mishra" userId="e0f4318227b1e1d2" providerId="LiveId" clId="{0099E5CC-EC4E-4F02-922E-F58DCEC55712}" dt="2024-02-26T23:42:09.904" v="14128" actId="1076"/>
          <ac:spMkLst>
            <pc:docMk/>
            <pc:sldMk cId="3222295271" sldId="267"/>
            <ac:spMk id="4" creationId="{79494E51-AC9F-3A99-4C7F-6DD1C244A76B}"/>
          </ac:spMkLst>
        </pc:spChg>
        <pc:spChg chg="add mod">
          <ac:chgData name="Swati Mishra" userId="e0f4318227b1e1d2" providerId="LiveId" clId="{0099E5CC-EC4E-4F02-922E-F58DCEC55712}" dt="2024-02-26T05:25:59.720" v="11020"/>
          <ac:spMkLst>
            <pc:docMk/>
            <pc:sldMk cId="3222295271" sldId="267"/>
            <ac:spMk id="5" creationId="{2546D937-946A-BB85-76AE-D5BE2890055F}"/>
          </ac:spMkLst>
        </pc:spChg>
        <pc:spChg chg="add mod">
          <ac:chgData name="Swati Mishra" userId="e0f4318227b1e1d2" providerId="LiveId" clId="{0099E5CC-EC4E-4F02-922E-F58DCEC55712}" dt="2024-02-26T05:25:59.720" v="11020"/>
          <ac:spMkLst>
            <pc:docMk/>
            <pc:sldMk cId="3222295271" sldId="267"/>
            <ac:spMk id="6" creationId="{98A3F355-6238-F391-A5D7-E539FE319852}"/>
          </ac:spMkLst>
        </pc:spChg>
        <pc:spChg chg="add mod">
          <ac:chgData name="Swati Mishra" userId="e0f4318227b1e1d2" providerId="LiveId" clId="{0099E5CC-EC4E-4F02-922E-F58DCEC55712}" dt="2024-02-26T05:25:59.720" v="11020"/>
          <ac:spMkLst>
            <pc:docMk/>
            <pc:sldMk cId="3222295271" sldId="267"/>
            <ac:spMk id="7" creationId="{3BCC50F2-02D2-C9A3-54D4-F4E854D65DA5}"/>
          </ac:spMkLst>
        </pc:spChg>
        <pc:grpChg chg="add mod">
          <ac:chgData name="Swati Mishra" userId="e0f4318227b1e1d2" providerId="LiveId" clId="{0099E5CC-EC4E-4F02-922E-F58DCEC55712}" dt="2024-02-26T05:25:59.720" v="11020"/>
          <ac:grpSpMkLst>
            <pc:docMk/>
            <pc:sldMk cId="3222295271" sldId="267"/>
            <ac:grpSpMk id="3" creationId="{20A6FA6E-404A-0C09-4E13-DCA89DAA808F}"/>
          </ac:grpSpMkLst>
        </pc:grpChg>
        <pc:graphicFrameChg chg="add mod modGraphic">
          <ac:chgData name="Swati Mishra" userId="e0f4318227b1e1d2" providerId="LiveId" clId="{0099E5CC-EC4E-4F02-922E-F58DCEC55712}" dt="2024-02-26T23:40:50.580" v="14120" actId="20577"/>
          <ac:graphicFrameMkLst>
            <pc:docMk/>
            <pc:sldMk cId="3222295271" sldId="267"/>
            <ac:graphicFrameMk id="3" creationId="{BA3F6381-DB5A-4DB4-7A45-B1F945FD6A8E}"/>
          </ac:graphicFrameMkLst>
        </pc:graphicFrameChg>
        <pc:graphicFrameChg chg="add mod modGraphic">
          <ac:chgData name="Swati Mishra" userId="e0f4318227b1e1d2" providerId="LiveId" clId="{0099E5CC-EC4E-4F02-922E-F58DCEC55712}" dt="2024-02-26T23:57:43.601" v="14433" actId="5793"/>
          <ac:graphicFrameMkLst>
            <pc:docMk/>
            <pc:sldMk cId="3222295271" sldId="267"/>
            <ac:graphicFrameMk id="6" creationId="{941DA658-BCAF-C6AC-0F2A-8A4BED8E41AD}"/>
          </ac:graphicFrameMkLst>
        </pc:graphicFrameChg>
      </pc:sldChg>
      <pc:sldChg chg="addSp delSp modSp mod modNotesTx">
        <pc:chgData name="Swati Mishra" userId="e0f4318227b1e1d2" providerId="LiveId" clId="{0099E5CC-EC4E-4F02-922E-F58DCEC55712}" dt="2024-02-27T05:31:12.817" v="16212" actId="1076"/>
        <pc:sldMkLst>
          <pc:docMk/>
          <pc:sldMk cId="1570510224" sldId="268"/>
        </pc:sldMkLst>
        <pc:spChg chg="mod">
          <ac:chgData name="Swati Mishra" userId="e0f4318227b1e1d2" providerId="LiveId" clId="{0099E5CC-EC4E-4F02-922E-F58DCEC55712}" dt="2024-02-27T05:31:12.817" v="16212" actId="1076"/>
          <ac:spMkLst>
            <pc:docMk/>
            <pc:sldMk cId="1570510224" sldId="268"/>
            <ac:spMk id="2" creationId="{FD8BE828-93DB-139D-722E-AD0C409D4DA5}"/>
          </ac:spMkLst>
        </pc:spChg>
        <pc:spChg chg="mod">
          <ac:chgData name="Swati Mishra" userId="e0f4318227b1e1d2" providerId="LiveId" clId="{0099E5CC-EC4E-4F02-922E-F58DCEC55712}" dt="2024-02-26T05:29:25.052" v="11182" actId="113"/>
          <ac:spMkLst>
            <pc:docMk/>
            <pc:sldMk cId="1570510224" sldId="268"/>
            <ac:spMk id="4" creationId="{66388FC8-AC5A-DD37-6BE9-FAEF4B9CD11C}"/>
          </ac:spMkLst>
        </pc:spChg>
        <pc:spChg chg="del mod topLvl">
          <ac:chgData name="Swati Mishra" userId="e0f4318227b1e1d2" providerId="LiveId" clId="{0099E5CC-EC4E-4F02-922E-F58DCEC55712}" dt="2024-02-26T04:38:45.257" v="9287" actId="478"/>
          <ac:spMkLst>
            <pc:docMk/>
            <pc:sldMk cId="1570510224" sldId="268"/>
            <ac:spMk id="6" creationId="{40E3D1E4-D429-C073-4D72-64D9082483AB}"/>
          </ac:spMkLst>
        </pc:spChg>
        <pc:spChg chg="del mod topLvl">
          <ac:chgData name="Swati Mishra" userId="e0f4318227b1e1d2" providerId="LiveId" clId="{0099E5CC-EC4E-4F02-922E-F58DCEC55712}" dt="2024-02-26T04:38:49.072" v="9289" actId="478"/>
          <ac:spMkLst>
            <pc:docMk/>
            <pc:sldMk cId="1570510224" sldId="268"/>
            <ac:spMk id="7" creationId="{F2E4F668-06DA-1D6A-F22C-D028D290D8E4}"/>
          </ac:spMkLst>
        </pc:spChg>
        <pc:spChg chg="del mod topLvl">
          <ac:chgData name="Swati Mishra" userId="e0f4318227b1e1d2" providerId="LiveId" clId="{0099E5CC-EC4E-4F02-922E-F58DCEC55712}" dt="2024-02-26T04:37:48.630" v="9279" actId="478"/>
          <ac:spMkLst>
            <pc:docMk/>
            <pc:sldMk cId="1570510224" sldId="268"/>
            <ac:spMk id="9" creationId="{A788C37B-DAD8-3A9E-55AD-7783A46D6AA2}"/>
          </ac:spMkLst>
        </pc:spChg>
        <pc:spChg chg="del mod topLvl">
          <ac:chgData name="Swati Mishra" userId="e0f4318227b1e1d2" providerId="LiveId" clId="{0099E5CC-EC4E-4F02-922E-F58DCEC55712}" dt="2024-02-26T04:38:47.085" v="9288" actId="478"/>
          <ac:spMkLst>
            <pc:docMk/>
            <pc:sldMk cId="1570510224" sldId="268"/>
            <ac:spMk id="10" creationId="{5A382296-6B50-8FE1-749D-0339DC9BA13C}"/>
          </ac:spMkLst>
        </pc:spChg>
        <pc:spChg chg="add del mod topLvl">
          <ac:chgData name="Swati Mishra" userId="e0f4318227b1e1d2" providerId="LiveId" clId="{0099E5CC-EC4E-4F02-922E-F58DCEC55712}" dt="2024-02-26T04:40:23.063" v="9310" actId="21"/>
          <ac:spMkLst>
            <pc:docMk/>
            <pc:sldMk cId="1570510224" sldId="268"/>
            <ac:spMk id="12" creationId="{1F9AA50D-4A0E-2F48-2421-380AF5BF6FFC}"/>
          </ac:spMkLst>
        </pc:spChg>
        <pc:spChg chg="del mod topLvl">
          <ac:chgData name="Swati Mishra" userId="e0f4318227b1e1d2" providerId="LiveId" clId="{0099E5CC-EC4E-4F02-922E-F58DCEC55712}" dt="2024-02-26T04:39:02.026" v="9293" actId="478"/>
          <ac:spMkLst>
            <pc:docMk/>
            <pc:sldMk cId="1570510224" sldId="268"/>
            <ac:spMk id="13" creationId="{5C5898BC-24A1-98B0-C090-E08FB62C121E}"/>
          </ac:spMkLst>
        </pc:spChg>
        <pc:spChg chg="add mod">
          <ac:chgData name="Swati Mishra" userId="e0f4318227b1e1d2" providerId="LiveId" clId="{0099E5CC-EC4E-4F02-922E-F58DCEC55712}" dt="2024-02-26T04:41:36.526" v="9311"/>
          <ac:spMkLst>
            <pc:docMk/>
            <pc:sldMk cId="1570510224" sldId="268"/>
            <ac:spMk id="19" creationId="{B629C520-AF96-FA52-B2EC-E8C6A71E916D}"/>
          </ac:spMkLst>
        </pc:spChg>
        <pc:spChg chg="add mod">
          <ac:chgData name="Swati Mishra" userId="e0f4318227b1e1d2" providerId="LiveId" clId="{0099E5CC-EC4E-4F02-922E-F58DCEC55712}" dt="2024-02-26T05:36:25.708" v="11474" actId="14100"/>
          <ac:spMkLst>
            <pc:docMk/>
            <pc:sldMk cId="1570510224" sldId="268"/>
            <ac:spMk id="20" creationId="{312F1016-5967-7B08-2AB6-635922590AFF}"/>
          </ac:spMkLst>
        </pc:spChg>
        <pc:spChg chg="add del mod">
          <ac:chgData name="Swati Mishra" userId="e0f4318227b1e1d2" providerId="LiveId" clId="{0099E5CC-EC4E-4F02-922E-F58DCEC55712}" dt="2024-02-26T04:55:58.965" v="9506" actId="478"/>
          <ac:spMkLst>
            <pc:docMk/>
            <pc:sldMk cId="1570510224" sldId="268"/>
            <ac:spMk id="21" creationId="{A1391A01-6F97-9D2D-5CE0-6CE63C759FE9}"/>
          </ac:spMkLst>
        </pc:spChg>
        <pc:spChg chg="mod">
          <ac:chgData name="Swati Mishra" userId="e0f4318227b1e1d2" providerId="LiveId" clId="{0099E5CC-EC4E-4F02-922E-F58DCEC55712}" dt="2024-02-26T05:31:08.389" v="11260"/>
          <ac:spMkLst>
            <pc:docMk/>
            <pc:sldMk cId="1570510224" sldId="268"/>
            <ac:spMk id="24" creationId="{2475B281-E763-7AF0-86DE-5D3E572BB26C}"/>
          </ac:spMkLst>
        </pc:spChg>
        <pc:spChg chg="mod">
          <ac:chgData name="Swati Mishra" userId="e0f4318227b1e1d2" providerId="LiveId" clId="{0099E5CC-EC4E-4F02-922E-F58DCEC55712}" dt="2024-02-27T05:30:16.860" v="16204" actId="20577"/>
          <ac:spMkLst>
            <pc:docMk/>
            <pc:sldMk cId="1570510224" sldId="268"/>
            <ac:spMk id="25" creationId="{10D29018-07C4-8153-FD35-347B286E8F47}"/>
          </ac:spMkLst>
        </pc:spChg>
        <pc:grpChg chg="add del mod">
          <ac:chgData name="Swati Mishra" userId="e0f4318227b1e1d2" providerId="LiveId" clId="{0099E5CC-EC4E-4F02-922E-F58DCEC55712}" dt="2024-02-26T04:38:45.257" v="9287" actId="478"/>
          <ac:grpSpMkLst>
            <pc:docMk/>
            <pc:sldMk cId="1570510224" sldId="268"/>
            <ac:grpSpMk id="5" creationId="{34183AA1-015F-D66C-F664-B445DD57E300}"/>
          </ac:grpSpMkLst>
        </pc:grpChg>
        <pc:grpChg chg="add del mod">
          <ac:chgData name="Swati Mishra" userId="e0f4318227b1e1d2" providerId="LiveId" clId="{0099E5CC-EC4E-4F02-922E-F58DCEC55712}" dt="2024-02-26T04:37:48.630" v="9279" actId="478"/>
          <ac:grpSpMkLst>
            <pc:docMk/>
            <pc:sldMk cId="1570510224" sldId="268"/>
            <ac:grpSpMk id="8" creationId="{BA11387A-B92D-6FF4-78E1-D8A01B457C85}"/>
          </ac:grpSpMkLst>
        </pc:grpChg>
        <pc:grpChg chg="add del mod">
          <ac:chgData name="Swati Mishra" userId="e0f4318227b1e1d2" providerId="LiveId" clId="{0099E5CC-EC4E-4F02-922E-F58DCEC55712}" dt="2024-02-26T04:39:02.026" v="9293" actId="478"/>
          <ac:grpSpMkLst>
            <pc:docMk/>
            <pc:sldMk cId="1570510224" sldId="268"/>
            <ac:grpSpMk id="11" creationId="{750A2D0B-DC31-94ED-F70C-BD8C8461569D}"/>
          </ac:grpSpMkLst>
        </pc:grpChg>
        <pc:grpChg chg="add mod">
          <ac:chgData name="Swati Mishra" userId="e0f4318227b1e1d2" providerId="LiveId" clId="{0099E5CC-EC4E-4F02-922E-F58DCEC55712}" dt="2024-02-27T05:29:01.280" v="16174" actId="1076"/>
          <ac:grpSpMkLst>
            <pc:docMk/>
            <pc:sldMk cId="1570510224" sldId="268"/>
            <ac:grpSpMk id="18" creationId="{1FF5146D-BD00-69BB-0A86-8FE90C4E2485}"/>
          </ac:grpSpMkLst>
        </pc:grpChg>
        <pc:grpChg chg="add mod">
          <ac:chgData name="Swati Mishra" userId="e0f4318227b1e1d2" providerId="LiveId" clId="{0099E5CC-EC4E-4F02-922E-F58DCEC55712}" dt="2024-02-27T05:28:51.275" v="16172" actId="1076"/>
          <ac:grpSpMkLst>
            <pc:docMk/>
            <pc:sldMk cId="1570510224" sldId="268"/>
            <ac:grpSpMk id="23" creationId="{798153D2-063E-22D4-5BEE-E76DE9FC1ACB}"/>
          </ac:grpSpMkLst>
        </pc:grpChg>
        <pc:graphicFrameChg chg="add del mod modGraphic">
          <ac:chgData name="Swati Mishra" userId="e0f4318227b1e1d2" providerId="LiveId" clId="{0099E5CC-EC4E-4F02-922E-F58DCEC55712}" dt="2024-02-27T05:30:35.049" v="16205" actId="113"/>
          <ac:graphicFrameMkLst>
            <pc:docMk/>
            <pc:sldMk cId="1570510224" sldId="268"/>
            <ac:graphicFrameMk id="3" creationId="{7C8B9F83-B393-A581-188A-A6CCCE9D0611}"/>
          </ac:graphicFrameMkLst>
        </pc:graphicFrameChg>
        <pc:graphicFrameChg chg="add mod modGraphic">
          <ac:chgData name="Swati Mishra" userId="e0f4318227b1e1d2" providerId="LiveId" clId="{0099E5CC-EC4E-4F02-922E-F58DCEC55712}" dt="2024-02-27T05:30:57.367" v="16211" actId="20577"/>
          <ac:graphicFrameMkLst>
            <pc:docMk/>
            <pc:sldMk cId="1570510224" sldId="268"/>
            <ac:graphicFrameMk id="17" creationId="{19919545-2DFC-209D-4DF1-36171B138092}"/>
          </ac:graphicFrameMkLst>
        </pc:graphicFrameChg>
        <pc:picChg chg="add del mod">
          <ac:chgData name="Swati Mishra" userId="e0f4318227b1e1d2" providerId="LiveId" clId="{0099E5CC-EC4E-4F02-922E-F58DCEC55712}" dt="2024-02-26T04:37:22.634" v="9267" actId="478"/>
          <ac:picMkLst>
            <pc:docMk/>
            <pc:sldMk cId="1570510224" sldId="268"/>
            <ac:picMk id="14" creationId="{A7D9325D-79C1-DFFD-24B6-4B73D362FF31}"/>
          </ac:picMkLst>
        </pc:picChg>
        <pc:picChg chg="add del mod">
          <ac:chgData name="Swati Mishra" userId="e0f4318227b1e1d2" providerId="LiveId" clId="{0099E5CC-EC4E-4F02-922E-F58DCEC55712}" dt="2024-02-26T04:37:22.634" v="9267" actId="478"/>
          <ac:picMkLst>
            <pc:docMk/>
            <pc:sldMk cId="1570510224" sldId="268"/>
            <ac:picMk id="15" creationId="{E33CC601-95E1-69D4-14DC-ED46AC44429C}"/>
          </ac:picMkLst>
        </pc:picChg>
        <pc:picChg chg="add del mod">
          <ac:chgData name="Swati Mishra" userId="e0f4318227b1e1d2" providerId="LiveId" clId="{0099E5CC-EC4E-4F02-922E-F58DCEC55712}" dt="2024-02-26T04:37:45.961" v="9278" actId="478"/>
          <ac:picMkLst>
            <pc:docMk/>
            <pc:sldMk cId="1570510224" sldId="268"/>
            <ac:picMk id="16" creationId="{5D7BCE71-740A-91B9-54FA-E5B42409A35E}"/>
          </ac:picMkLst>
        </pc:picChg>
        <pc:picChg chg="add mod">
          <ac:chgData name="Swati Mishra" userId="e0f4318227b1e1d2" providerId="LiveId" clId="{0099E5CC-EC4E-4F02-922E-F58DCEC55712}" dt="2024-02-27T05:29:04.568" v="16175" actId="1076"/>
          <ac:picMkLst>
            <pc:docMk/>
            <pc:sldMk cId="1570510224" sldId="268"/>
            <ac:picMk id="22" creationId="{E015ACFF-84B1-8256-2635-8F441D796384}"/>
          </ac:picMkLst>
        </pc:picChg>
        <pc:picChg chg="add del mod">
          <ac:chgData name="Swati Mishra" userId="e0f4318227b1e1d2" providerId="LiveId" clId="{0099E5CC-EC4E-4F02-922E-F58DCEC55712}" dt="2024-02-26T05:33:32.717" v="11431" actId="478"/>
          <ac:picMkLst>
            <pc:docMk/>
            <pc:sldMk cId="1570510224" sldId="268"/>
            <ac:picMk id="26" creationId="{E25314E9-5A54-474F-C198-CC8A94BC2128}"/>
          </ac:picMkLst>
        </pc:picChg>
        <pc:picChg chg="add mod">
          <ac:chgData name="Swati Mishra" userId="e0f4318227b1e1d2" providerId="LiveId" clId="{0099E5CC-EC4E-4F02-922E-F58DCEC55712}" dt="2024-02-27T05:28:56.020" v="16173" actId="1076"/>
          <ac:picMkLst>
            <pc:docMk/>
            <pc:sldMk cId="1570510224" sldId="268"/>
            <ac:picMk id="28" creationId="{0AFA3B1C-0A46-45CD-71F4-398607C0F86A}"/>
          </ac:picMkLst>
        </pc:picChg>
      </pc:sldChg>
      <pc:sldChg chg="addSp delSp modSp mod modNotesTx">
        <pc:chgData name="Swati Mishra" userId="e0f4318227b1e1d2" providerId="LiveId" clId="{0099E5CC-EC4E-4F02-922E-F58DCEC55712}" dt="2024-02-27T05:33:44.172" v="16228" actId="113"/>
        <pc:sldMkLst>
          <pc:docMk/>
          <pc:sldMk cId="3899168928" sldId="269"/>
        </pc:sldMkLst>
        <pc:spChg chg="mod">
          <ac:chgData name="Swati Mishra" userId="e0f4318227b1e1d2" providerId="LiveId" clId="{0099E5CC-EC4E-4F02-922E-F58DCEC55712}" dt="2024-02-27T05:31:21.967" v="16213" actId="1076"/>
          <ac:spMkLst>
            <pc:docMk/>
            <pc:sldMk cId="3899168928" sldId="269"/>
            <ac:spMk id="2" creationId="{180C40E4-5D0C-4494-CC90-09ADB9221207}"/>
          </ac:spMkLst>
        </pc:spChg>
        <pc:spChg chg="mod">
          <ac:chgData name="Swati Mishra" userId="e0f4318227b1e1d2" providerId="LiveId" clId="{0099E5CC-EC4E-4F02-922E-F58DCEC55712}" dt="2024-02-26T03:49:20.160" v="9071" actId="20577"/>
          <ac:spMkLst>
            <pc:docMk/>
            <pc:sldMk cId="3899168928" sldId="269"/>
            <ac:spMk id="4" creationId="{CC8C8851-F952-0D1C-6920-1E4D44519C03}"/>
          </ac:spMkLst>
        </pc:spChg>
        <pc:spChg chg="add mod">
          <ac:chgData name="Swati Mishra" userId="e0f4318227b1e1d2" providerId="LiveId" clId="{0099E5CC-EC4E-4F02-922E-F58DCEC55712}" dt="2024-02-26T19:09:56.031" v="11592"/>
          <ac:spMkLst>
            <pc:docMk/>
            <pc:sldMk cId="3899168928" sldId="269"/>
            <ac:spMk id="5" creationId="{1AAD3FD5-9E94-1604-C715-18860E32B602}"/>
          </ac:spMkLst>
        </pc:spChg>
        <pc:spChg chg="add mod">
          <ac:chgData name="Swati Mishra" userId="e0f4318227b1e1d2" providerId="LiveId" clId="{0099E5CC-EC4E-4F02-922E-F58DCEC55712}" dt="2024-02-27T05:33:27.943" v="16226" actId="113"/>
          <ac:spMkLst>
            <pc:docMk/>
            <pc:sldMk cId="3899168928" sldId="269"/>
            <ac:spMk id="6" creationId="{7B8096E6-9BE8-BC2F-2A83-61471BD43C8C}"/>
          </ac:spMkLst>
        </pc:spChg>
        <pc:spChg chg="mod">
          <ac:chgData name="Swati Mishra" userId="e0f4318227b1e1d2" providerId="LiveId" clId="{0099E5CC-EC4E-4F02-922E-F58DCEC55712}" dt="2024-02-26T19:24:43.804" v="12307"/>
          <ac:spMkLst>
            <pc:docMk/>
            <pc:sldMk cId="3899168928" sldId="269"/>
            <ac:spMk id="8" creationId="{EA11828A-D92B-2CA0-BEAF-940A17709F66}"/>
          </ac:spMkLst>
        </pc:spChg>
        <pc:spChg chg="mod">
          <ac:chgData name="Swati Mishra" userId="e0f4318227b1e1d2" providerId="LiveId" clId="{0099E5CC-EC4E-4F02-922E-F58DCEC55712}" dt="2024-02-26T19:24:43.804" v="12307"/>
          <ac:spMkLst>
            <pc:docMk/>
            <pc:sldMk cId="3899168928" sldId="269"/>
            <ac:spMk id="9" creationId="{607BEC43-F32F-BA7C-BEBB-D2E2AD40D2E7}"/>
          </ac:spMkLst>
        </pc:spChg>
        <pc:spChg chg="mod topLvl">
          <ac:chgData name="Swati Mishra" userId="e0f4318227b1e1d2" providerId="LiveId" clId="{0099E5CC-EC4E-4F02-922E-F58DCEC55712}" dt="2024-02-26T19:43:48.249" v="12633" actId="478"/>
          <ac:spMkLst>
            <pc:docMk/>
            <pc:sldMk cId="3899168928" sldId="269"/>
            <ac:spMk id="11" creationId="{7B0B3BBC-DBA9-F176-BF25-D228B19D963B}"/>
          </ac:spMkLst>
        </pc:spChg>
        <pc:spChg chg="add del mod topLvl">
          <ac:chgData name="Swati Mishra" userId="e0f4318227b1e1d2" providerId="LiveId" clId="{0099E5CC-EC4E-4F02-922E-F58DCEC55712}" dt="2024-02-27T05:33:44.172" v="16228" actId="113"/>
          <ac:spMkLst>
            <pc:docMk/>
            <pc:sldMk cId="3899168928" sldId="269"/>
            <ac:spMk id="12" creationId="{67B132AD-9BC3-A84D-84CF-DB86518256F7}"/>
          </ac:spMkLst>
        </pc:spChg>
        <pc:grpChg chg="add mod">
          <ac:chgData name="Swati Mishra" userId="e0f4318227b1e1d2" providerId="LiveId" clId="{0099E5CC-EC4E-4F02-922E-F58DCEC55712}" dt="2024-02-27T05:32:43.641" v="16219" actId="14100"/>
          <ac:grpSpMkLst>
            <pc:docMk/>
            <pc:sldMk cId="3899168928" sldId="269"/>
            <ac:grpSpMk id="3" creationId="{661A0E10-9D42-47AA-DB31-6BE8F05C473A}"/>
          </ac:grpSpMkLst>
        </pc:grpChg>
        <pc:grpChg chg="add del mod">
          <ac:chgData name="Swati Mishra" userId="e0f4318227b1e1d2" providerId="LiveId" clId="{0099E5CC-EC4E-4F02-922E-F58DCEC55712}" dt="2024-02-26T19:25:15.719" v="12312" actId="478"/>
          <ac:grpSpMkLst>
            <pc:docMk/>
            <pc:sldMk cId="3899168928" sldId="269"/>
            <ac:grpSpMk id="7" creationId="{8E45131F-DD27-210F-0819-C307677B45F0}"/>
          </ac:grpSpMkLst>
        </pc:grpChg>
        <pc:grpChg chg="add del mod">
          <ac:chgData name="Swati Mishra" userId="e0f4318227b1e1d2" providerId="LiveId" clId="{0099E5CC-EC4E-4F02-922E-F58DCEC55712}" dt="2024-02-27T05:32:50.517" v="16221" actId="1076"/>
          <ac:grpSpMkLst>
            <pc:docMk/>
            <pc:sldMk cId="3899168928" sldId="269"/>
            <ac:grpSpMk id="10" creationId="{79831CA9-2AAA-CAA9-0698-0D8265A34D98}"/>
          </ac:grpSpMkLst>
        </pc:grpChg>
      </pc:sldChg>
      <pc:sldChg chg="modSp mod modNotesTx">
        <pc:chgData name="Swati Mishra" userId="e0f4318227b1e1d2" providerId="LiveId" clId="{0099E5CC-EC4E-4F02-922E-F58DCEC55712}" dt="2024-02-27T04:43:42.464" v="15918" actId="113"/>
        <pc:sldMkLst>
          <pc:docMk/>
          <pc:sldMk cId="273855230" sldId="270"/>
        </pc:sldMkLst>
        <pc:spChg chg="mod">
          <ac:chgData name="Swati Mishra" userId="e0f4318227b1e1d2" providerId="LiveId" clId="{0099E5CC-EC4E-4F02-922E-F58DCEC55712}" dt="2024-02-27T04:42:54.657" v="15908" actId="403"/>
          <ac:spMkLst>
            <pc:docMk/>
            <pc:sldMk cId="273855230" sldId="270"/>
            <ac:spMk id="6" creationId="{7F3A888E-E657-7A2A-17AD-B1E97FB4B09A}"/>
          </ac:spMkLst>
        </pc:spChg>
        <pc:graphicFrameChg chg="mod modGraphic">
          <ac:chgData name="Swati Mishra" userId="e0f4318227b1e1d2" providerId="LiveId" clId="{0099E5CC-EC4E-4F02-922E-F58DCEC55712}" dt="2024-02-27T04:43:42.464" v="15918" actId="113"/>
          <ac:graphicFrameMkLst>
            <pc:docMk/>
            <pc:sldMk cId="273855230" sldId="270"/>
            <ac:graphicFrameMk id="3" creationId="{0FB0A54E-973C-EC2B-FD95-B68530EFF40A}"/>
          </ac:graphicFrameMkLst>
        </pc:graphicFrameChg>
      </pc:sldChg>
      <pc:sldChg chg="addSp delSp modSp add mod modNotesTx">
        <pc:chgData name="Swati Mishra" userId="e0f4318227b1e1d2" providerId="LiveId" clId="{0099E5CC-EC4E-4F02-922E-F58DCEC55712}" dt="2024-02-27T05:44:22.725" v="16231" actId="20577"/>
        <pc:sldMkLst>
          <pc:docMk/>
          <pc:sldMk cId="3725795189" sldId="271"/>
        </pc:sldMkLst>
        <pc:spChg chg="del">
          <ac:chgData name="Swati Mishra" userId="e0f4318227b1e1d2" providerId="LiveId" clId="{0099E5CC-EC4E-4F02-922E-F58DCEC55712}" dt="2024-02-26T18:34:05.505" v="11504" actId="21"/>
          <ac:spMkLst>
            <pc:docMk/>
            <pc:sldMk cId="3725795189" sldId="271"/>
            <ac:spMk id="4" creationId="{354CD1C7-378F-49BD-0B7E-5F7603411318}"/>
          </ac:spMkLst>
        </pc:spChg>
        <pc:spChg chg="add mod">
          <ac:chgData name="Swati Mishra" userId="e0f4318227b1e1d2" providerId="LiveId" clId="{0099E5CC-EC4E-4F02-922E-F58DCEC55712}" dt="2024-02-26T18:34:16.257" v="11506" actId="1076"/>
          <ac:spMkLst>
            <pc:docMk/>
            <pc:sldMk cId="3725795189" sldId="271"/>
            <ac:spMk id="5" creationId="{B0BEAADE-23ED-5790-FE7D-E9B2C8E8921E}"/>
          </ac:spMkLst>
        </pc:spChg>
        <pc:graphicFrameChg chg="mod modGraphic">
          <ac:chgData name="Swati Mishra" userId="e0f4318227b1e1d2" providerId="LiveId" clId="{0099E5CC-EC4E-4F02-922E-F58DCEC55712}" dt="2024-02-27T05:44:22.725" v="16231" actId="20577"/>
          <ac:graphicFrameMkLst>
            <pc:docMk/>
            <pc:sldMk cId="3725795189" sldId="271"/>
            <ac:graphicFrameMk id="3" creationId="{72F24B08-16F2-5692-DA51-3B5454927CF1}"/>
          </ac:graphicFrameMkLst>
        </pc:graphicFrameChg>
      </pc:sldChg>
      <pc:sldChg chg="addSp delSp modSp add mod modNotesTx">
        <pc:chgData name="Swati Mishra" userId="e0f4318227b1e1d2" providerId="LiveId" clId="{0099E5CC-EC4E-4F02-922E-F58DCEC55712}" dt="2024-02-27T05:45:56.822" v="16232" actId="113"/>
        <pc:sldMkLst>
          <pc:docMk/>
          <pc:sldMk cId="2475753628" sldId="272"/>
        </pc:sldMkLst>
        <pc:spChg chg="del">
          <ac:chgData name="Swati Mishra" userId="e0f4318227b1e1d2" providerId="LiveId" clId="{0099E5CC-EC4E-4F02-922E-F58DCEC55712}" dt="2024-02-26T18:34:25.849" v="11508" actId="478"/>
          <ac:spMkLst>
            <pc:docMk/>
            <pc:sldMk cId="2475753628" sldId="272"/>
            <ac:spMk id="4" creationId="{0DDBD365-DAF8-FE30-5CA5-7B0AD12576DD}"/>
          </ac:spMkLst>
        </pc:spChg>
        <pc:spChg chg="add mod">
          <ac:chgData name="Swati Mishra" userId="e0f4318227b1e1d2" providerId="LiveId" clId="{0099E5CC-EC4E-4F02-922E-F58DCEC55712}" dt="2024-02-26T18:34:30.009" v="11509" actId="1076"/>
          <ac:spMkLst>
            <pc:docMk/>
            <pc:sldMk cId="2475753628" sldId="272"/>
            <ac:spMk id="5" creationId="{B1164FBA-D892-4B4A-5D34-EA59F4E78B92}"/>
          </ac:spMkLst>
        </pc:spChg>
        <pc:graphicFrameChg chg="mod modGraphic">
          <ac:chgData name="Swati Mishra" userId="e0f4318227b1e1d2" providerId="LiveId" clId="{0099E5CC-EC4E-4F02-922E-F58DCEC55712}" dt="2024-02-27T05:45:56.822" v="16232" actId="113"/>
          <ac:graphicFrameMkLst>
            <pc:docMk/>
            <pc:sldMk cId="2475753628" sldId="272"/>
            <ac:graphicFrameMk id="3" creationId="{F321F68F-E598-2C07-DBBB-5B8F626730D3}"/>
          </ac:graphicFrameMkLst>
        </pc:graphicFrameChg>
      </pc:sldChg>
      <pc:sldChg chg="addSp delSp modSp add mod ord modNotesTx">
        <pc:chgData name="Swati Mishra" userId="e0f4318227b1e1d2" providerId="LiveId" clId="{0099E5CC-EC4E-4F02-922E-F58DCEC55712}" dt="2024-02-27T05:17:34.145" v="16036" actId="113"/>
        <pc:sldMkLst>
          <pc:docMk/>
          <pc:sldMk cId="3214757558" sldId="273"/>
        </pc:sldMkLst>
        <pc:spChg chg="del">
          <ac:chgData name="Swati Mishra" userId="e0f4318227b1e1d2" providerId="LiveId" clId="{0099E5CC-EC4E-4F02-922E-F58DCEC55712}" dt="2024-02-26T18:35:04.144" v="11515" actId="478"/>
          <ac:spMkLst>
            <pc:docMk/>
            <pc:sldMk cId="3214757558" sldId="273"/>
            <ac:spMk id="4" creationId="{AA943741-E544-6DAE-A4EF-02A9C2F430BB}"/>
          </ac:spMkLst>
        </pc:spChg>
        <pc:spChg chg="add mod">
          <ac:chgData name="Swati Mishra" userId="e0f4318227b1e1d2" providerId="LiveId" clId="{0099E5CC-EC4E-4F02-922E-F58DCEC55712}" dt="2024-02-26T18:35:08.052" v="11516" actId="1076"/>
          <ac:spMkLst>
            <pc:docMk/>
            <pc:sldMk cId="3214757558" sldId="273"/>
            <ac:spMk id="5" creationId="{5D533FA3-DD9D-A24E-7D2E-31FB2F1FA19B}"/>
          </ac:spMkLst>
        </pc:spChg>
        <pc:graphicFrameChg chg="mod modGraphic">
          <ac:chgData name="Swati Mishra" userId="e0f4318227b1e1d2" providerId="LiveId" clId="{0099E5CC-EC4E-4F02-922E-F58DCEC55712}" dt="2024-02-27T05:17:34.145" v="16036" actId="113"/>
          <ac:graphicFrameMkLst>
            <pc:docMk/>
            <pc:sldMk cId="3214757558" sldId="273"/>
            <ac:graphicFrameMk id="3" creationId="{0BD432D3-D015-BF4D-1A9F-85FEEDB21552}"/>
          </ac:graphicFrameMkLst>
        </pc:graphicFrameChg>
      </pc:sldChg>
      <pc:sldChg chg="addSp modSp add mod ord">
        <pc:chgData name="Swati Mishra" userId="e0f4318227b1e1d2" providerId="LiveId" clId="{0099E5CC-EC4E-4F02-922E-F58DCEC55712}" dt="2024-02-27T05:22:37.052" v="16144" actId="1036"/>
        <pc:sldMkLst>
          <pc:docMk/>
          <pc:sldMk cId="1102313920" sldId="274"/>
        </pc:sldMkLst>
        <pc:spChg chg="mod">
          <ac:chgData name="Swati Mishra" userId="e0f4318227b1e1d2" providerId="LiveId" clId="{0099E5CC-EC4E-4F02-922E-F58DCEC55712}" dt="2024-02-26T03:17:44.415" v="9052" actId="1076"/>
          <ac:spMkLst>
            <pc:docMk/>
            <pc:sldMk cId="1102313920" sldId="274"/>
            <ac:spMk id="4" creationId="{B0AB7F5E-E2EA-F3E9-58DC-FDEE321D5CD1}"/>
          </ac:spMkLst>
        </pc:spChg>
        <pc:graphicFrameChg chg="add mod modGraphic">
          <ac:chgData name="Swati Mishra" userId="e0f4318227b1e1d2" providerId="LiveId" clId="{0099E5CC-EC4E-4F02-922E-F58DCEC55712}" dt="2024-02-27T05:22:37.052" v="16144" actId="1036"/>
          <ac:graphicFrameMkLst>
            <pc:docMk/>
            <pc:sldMk cId="1102313920" sldId="274"/>
            <ac:graphicFrameMk id="3" creationId="{1D39605A-1FA7-63EB-ABEC-605B453874C7}"/>
          </ac:graphicFrameMkLst>
        </pc:graphicFrameChg>
      </pc:sldChg>
      <pc:sldChg chg="addSp delSp modSp new mod">
        <pc:chgData name="Swati Mishra" userId="e0f4318227b1e1d2" providerId="LiveId" clId="{0099E5CC-EC4E-4F02-922E-F58DCEC55712}" dt="2024-02-27T03:49:11.678" v="15863" actId="20577"/>
        <pc:sldMkLst>
          <pc:docMk/>
          <pc:sldMk cId="2464342848" sldId="275"/>
        </pc:sldMkLst>
        <pc:spChg chg="add mod">
          <ac:chgData name="Swati Mishra" userId="e0f4318227b1e1d2" providerId="LiveId" clId="{0099E5CC-EC4E-4F02-922E-F58DCEC55712}" dt="2024-02-27T03:48:43.732" v="15827" actId="1076"/>
          <ac:spMkLst>
            <pc:docMk/>
            <pc:sldMk cId="2464342848" sldId="275"/>
            <ac:spMk id="3" creationId="{0E5E4FA9-EDD4-B2B0-CF5A-F29115FE48E3}"/>
          </ac:spMkLst>
        </pc:spChg>
        <pc:spChg chg="add del mod">
          <ac:chgData name="Swati Mishra" userId="e0f4318227b1e1d2" providerId="LiveId" clId="{0099E5CC-EC4E-4F02-922E-F58DCEC55712}" dt="2024-02-27T03:44:16.606" v="15789" actId="478"/>
          <ac:spMkLst>
            <pc:docMk/>
            <pc:sldMk cId="2464342848" sldId="275"/>
            <ac:spMk id="4" creationId="{F42DA5A5-00D8-A33A-0BE9-E5E8416948AE}"/>
          </ac:spMkLst>
        </pc:spChg>
        <pc:spChg chg="add mod">
          <ac:chgData name="Swati Mishra" userId="e0f4318227b1e1d2" providerId="LiveId" clId="{0099E5CC-EC4E-4F02-922E-F58DCEC55712}" dt="2024-02-27T03:49:11.678" v="15863" actId="20577"/>
          <ac:spMkLst>
            <pc:docMk/>
            <pc:sldMk cId="2464342848" sldId="275"/>
            <ac:spMk id="5" creationId="{9DC9050A-F60D-CD25-C007-7BD59FEE313A}"/>
          </ac:spMkLst>
        </pc:spChg>
      </pc:sldChg>
      <pc:sldChg chg="addSp delSp modSp add del mod">
        <pc:chgData name="Swati Mishra" userId="e0f4318227b1e1d2" providerId="LiveId" clId="{0099E5CC-EC4E-4F02-922E-F58DCEC55712}" dt="2024-02-26T23:58:09.227" v="14434" actId="2696"/>
        <pc:sldMkLst>
          <pc:docMk/>
          <pc:sldMk cId="3001986285" sldId="276"/>
        </pc:sldMkLst>
        <pc:graphicFrameChg chg="add del">
          <ac:chgData name="Swati Mishra" userId="e0f4318227b1e1d2" providerId="LiveId" clId="{0099E5CC-EC4E-4F02-922E-F58DCEC55712}" dt="2024-02-26T22:32:08.985" v="13105" actId="21"/>
          <ac:graphicFrameMkLst>
            <pc:docMk/>
            <pc:sldMk cId="3001986285" sldId="276"/>
            <ac:graphicFrameMk id="6" creationId="{941DA658-BCAF-C6AC-0F2A-8A4BED8E41AD}"/>
          </ac:graphicFrameMkLst>
        </pc:graphicFrameChg>
        <pc:picChg chg="add mod">
          <ac:chgData name="Swati Mishra" userId="e0f4318227b1e1d2" providerId="LiveId" clId="{0099E5CC-EC4E-4F02-922E-F58DCEC55712}" dt="2024-02-26T20:23:43.800" v="13103" actId="14100"/>
          <ac:picMkLst>
            <pc:docMk/>
            <pc:sldMk cId="3001986285" sldId="276"/>
            <ac:picMk id="5" creationId="{189059BF-DA6D-44F0-AD94-87D52E47C6F7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mp"/><Relationship Id="rId1" Type="http://schemas.openxmlformats.org/officeDocument/2006/relationships/image" Target="../media/image3.tmp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mp"/><Relationship Id="rId2" Type="http://schemas.openxmlformats.org/officeDocument/2006/relationships/image" Target="../media/image7.tmp"/><Relationship Id="rId1" Type="http://schemas.openxmlformats.org/officeDocument/2006/relationships/image" Target="../media/image10.tmp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image" Target="../media/image13.tmp"/><Relationship Id="rId1" Type="http://schemas.openxmlformats.org/officeDocument/2006/relationships/image" Target="../media/image12.tmp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mp"/><Relationship Id="rId1" Type="http://schemas.openxmlformats.org/officeDocument/2006/relationships/image" Target="../media/image3.tmp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mp"/><Relationship Id="rId2" Type="http://schemas.openxmlformats.org/officeDocument/2006/relationships/image" Target="../media/image7.tmp"/><Relationship Id="rId1" Type="http://schemas.openxmlformats.org/officeDocument/2006/relationships/image" Target="../media/image10.tmp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image" Target="../media/image13.tmp"/><Relationship Id="rId1" Type="http://schemas.openxmlformats.org/officeDocument/2006/relationships/image" Target="../media/image12.tmp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191055-E94D-4F46-89F0-3B4BC21F6FA8}" type="doc">
      <dgm:prSet loTypeId="urn:microsoft.com/office/officeart/2005/8/layout/vList4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59CEEC6E-BA9D-4DEF-B0C7-DF7D5175C853}">
      <dgm:prSet phldrT="[Text]"/>
      <dgm:spPr>
        <a:solidFill>
          <a:srgbClr val="7FA8AE">
            <a:alpha val="26000"/>
          </a:srgbClr>
        </a:solidFill>
      </dgm:spPr>
      <dgm:t>
        <a:bodyPr/>
        <a:lstStyle/>
        <a:p>
          <a:pPr algn="l"/>
          <a:r>
            <a:rPr lang="en-US" sz="1900" dirty="0"/>
            <a:t> Enhance patient care</a:t>
          </a:r>
          <a:endParaRPr lang="en-IN" sz="1900" dirty="0"/>
        </a:p>
      </dgm:t>
    </dgm:pt>
    <dgm:pt modelId="{C84B05C2-57B9-4288-A25B-759A51D236E7}" type="parTrans" cxnId="{08D1BC48-B895-4A19-AAA9-135ADD755083}">
      <dgm:prSet/>
      <dgm:spPr/>
      <dgm:t>
        <a:bodyPr/>
        <a:lstStyle/>
        <a:p>
          <a:endParaRPr lang="en-IN"/>
        </a:p>
      </dgm:t>
    </dgm:pt>
    <dgm:pt modelId="{5EE30165-774F-42E5-A2A6-00EC3855581B}" type="sibTrans" cxnId="{08D1BC48-B895-4A19-AAA9-135ADD755083}">
      <dgm:prSet/>
      <dgm:spPr/>
      <dgm:t>
        <a:bodyPr/>
        <a:lstStyle/>
        <a:p>
          <a:endParaRPr lang="en-IN"/>
        </a:p>
      </dgm:t>
    </dgm:pt>
    <dgm:pt modelId="{40013992-63C3-4355-8429-9E9FEEFEC28C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pPr algn="l"/>
          <a:r>
            <a:rPr lang="en-US" sz="1600" dirty="0"/>
            <a:t>Patient information </a:t>
          </a:r>
          <a:r>
            <a:rPr lang="en-US" sz="1600" b="1" dirty="0"/>
            <a:t>access and transfer</a:t>
          </a:r>
          <a:endParaRPr lang="en-IN" sz="1600" b="1" dirty="0"/>
        </a:p>
      </dgm:t>
    </dgm:pt>
    <dgm:pt modelId="{2F47E46C-38A2-429E-8AE4-37E2EB186857}" type="parTrans" cxnId="{AF62F1CB-CDAE-4872-ADAC-85808A7FDEFC}">
      <dgm:prSet/>
      <dgm:spPr/>
      <dgm:t>
        <a:bodyPr/>
        <a:lstStyle/>
        <a:p>
          <a:endParaRPr lang="en-IN"/>
        </a:p>
      </dgm:t>
    </dgm:pt>
    <dgm:pt modelId="{E26F9987-C58E-4322-8C0D-EEE7F8BCC50F}" type="sibTrans" cxnId="{AF62F1CB-CDAE-4872-ADAC-85808A7FDEFC}">
      <dgm:prSet/>
      <dgm:spPr/>
      <dgm:t>
        <a:bodyPr/>
        <a:lstStyle/>
        <a:p>
          <a:endParaRPr lang="en-IN"/>
        </a:p>
      </dgm:t>
    </dgm:pt>
    <dgm:pt modelId="{4AA7BCF7-B4FD-46A7-A764-38719C1B3467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pPr algn="l"/>
          <a:r>
            <a:rPr lang="en-US" sz="1600" dirty="0"/>
            <a:t>Easy registration, scheduling, flexible location options, more time with providers</a:t>
          </a:r>
          <a:endParaRPr lang="en-IN" sz="1600" dirty="0"/>
        </a:p>
      </dgm:t>
    </dgm:pt>
    <dgm:pt modelId="{4FFBE65A-DF38-45E1-BDE1-BE8ABB58822F}" type="parTrans" cxnId="{148B1695-ABA3-4BC7-9F78-97FA1E641722}">
      <dgm:prSet/>
      <dgm:spPr/>
      <dgm:t>
        <a:bodyPr/>
        <a:lstStyle/>
        <a:p>
          <a:endParaRPr lang="en-IN"/>
        </a:p>
      </dgm:t>
    </dgm:pt>
    <dgm:pt modelId="{5988E448-DB14-4CCA-AC73-922323366D37}" type="sibTrans" cxnId="{148B1695-ABA3-4BC7-9F78-97FA1E641722}">
      <dgm:prSet/>
      <dgm:spPr/>
      <dgm:t>
        <a:bodyPr/>
        <a:lstStyle/>
        <a:p>
          <a:endParaRPr lang="en-IN"/>
        </a:p>
      </dgm:t>
    </dgm:pt>
    <dgm:pt modelId="{71194984-0C3A-4C54-8E21-D64DFE409483}">
      <dgm:prSet phldrT="[Text]"/>
      <dgm:spPr>
        <a:solidFill>
          <a:srgbClr val="7FA8AE">
            <a:alpha val="26000"/>
          </a:srgbClr>
        </a:solidFill>
      </dgm:spPr>
      <dgm:t>
        <a:bodyPr/>
        <a:lstStyle/>
        <a:p>
          <a:r>
            <a:rPr lang="en-US" sz="1900" dirty="0"/>
            <a:t>Improve operational efficiency</a:t>
          </a:r>
          <a:endParaRPr lang="en-IN" sz="1900" dirty="0"/>
        </a:p>
      </dgm:t>
    </dgm:pt>
    <dgm:pt modelId="{9931AF51-4257-4424-8677-580CBB8A4E92}" type="parTrans" cxnId="{B2E4466B-561F-4FE9-B9B2-FF8009CFF783}">
      <dgm:prSet/>
      <dgm:spPr/>
      <dgm:t>
        <a:bodyPr/>
        <a:lstStyle/>
        <a:p>
          <a:endParaRPr lang="en-IN"/>
        </a:p>
      </dgm:t>
    </dgm:pt>
    <dgm:pt modelId="{23450136-E070-48DE-A830-38D1C5BB73BC}" type="sibTrans" cxnId="{B2E4466B-561F-4FE9-B9B2-FF8009CFF783}">
      <dgm:prSet/>
      <dgm:spPr/>
      <dgm:t>
        <a:bodyPr/>
        <a:lstStyle/>
        <a:p>
          <a:endParaRPr lang="en-IN"/>
        </a:p>
      </dgm:t>
    </dgm:pt>
    <dgm:pt modelId="{C4BB6387-1EA6-48C3-8FDF-03967B78521F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r>
            <a:rPr lang="en-US" sz="1600" dirty="0"/>
            <a:t>Staff – Easier/quicker access to </a:t>
          </a:r>
          <a:r>
            <a:rPr lang="en-US" sz="1600" b="1" dirty="0"/>
            <a:t>charts</a:t>
          </a:r>
          <a:r>
            <a:rPr lang="en-US" sz="1600" dirty="0"/>
            <a:t>, streamlined workflows, </a:t>
          </a:r>
          <a:r>
            <a:rPr lang="en-US" sz="1600" b="1" dirty="0"/>
            <a:t>automate</a:t>
          </a:r>
          <a:r>
            <a:rPr lang="en-US" sz="1600" dirty="0"/>
            <a:t> tasks (like referrals)</a:t>
          </a:r>
          <a:endParaRPr lang="en-IN" sz="1600" dirty="0"/>
        </a:p>
      </dgm:t>
    </dgm:pt>
    <dgm:pt modelId="{524853C9-1453-4C75-84EF-5234F767C413}" type="parTrans" cxnId="{245702A8-46AA-412F-8DAC-FC2542B0C047}">
      <dgm:prSet/>
      <dgm:spPr/>
      <dgm:t>
        <a:bodyPr/>
        <a:lstStyle/>
        <a:p>
          <a:endParaRPr lang="en-IN"/>
        </a:p>
      </dgm:t>
    </dgm:pt>
    <dgm:pt modelId="{6925ECD9-F0C4-4C8A-8B4B-4C2DEFC269C5}" type="sibTrans" cxnId="{245702A8-46AA-412F-8DAC-FC2542B0C047}">
      <dgm:prSet/>
      <dgm:spPr/>
      <dgm:t>
        <a:bodyPr/>
        <a:lstStyle/>
        <a:p>
          <a:endParaRPr lang="en-IN"/>
        </a:p>
      </dgm:t>
    </dgm:pt>
    <dgm:pt modelId="{D59EB0F7-1873-4C71-A9D7-675B88451BF8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r>
            <a:rPr lang="en-US" sz="1600" dirty="0"/>
            <a:t>Reduced paperwork, handle more patient volume</a:t>
          </a:r>
          <a:endParaRPr lang="en-IN" sz="1600" dirty="0"/>
        </a:p>
      </dgm:t>
    </dgm:pt>
    <dgm:pt modelId="{375AC9AF-F8B0-4600-AC60-757FBF185E45}" type="parTrans" cxnId="{D28C97B4-BF0D-489B-8B49-578E808C9BE4}">
      <dgm:prSet/>
      <dgm:spPr/>
      <dgm:t>
        <a:bodyPr/>
        <a:lstStyle/>
        <a:p>
          <a:endParaRPr lang="en-IN"/>
        </a:p>
      </dgm:t>
    </dgm:pt>
    <dgm:pt modelId="{A099502F-88B7-45D8-952A-8F5F088229B4}" type="sibTrans" cxnId="{D28C97B4-BF0D-489B-8B49-578E808C9BE4}">
      <dgm:prSet/>
      <dgm:spPr/>
      <dgm:t>
        <a:bodyPr/>
        <a:lstStyle/>
        <a:p>
          <a:endParaRPr lang="en-IN"/>
        </a:p>
      </dgm:t>
    </dgm:pt>
    <dgm:pt modelId="{15DB703F-7A03-4C8B-AD1E-0233DE5AA3D1}">
      <dgm:prSet phldrT="[Text]"/>
      <dgm:spPr>
        <a:solidFill>
          <a:srgbClr val="7FA8AE">
            <a:alpha val="26000"/>
          </a:srgbClr>
        </a:solidFill>
      </dgm:spPr>
      <dgm:t>
        <a:bodyPr/>
        <a:lstStyle/>
        <a:p>
          <a:r>
            <a:rPr lang="en-US" sz="2300" dirty="0"/>
            <a:t>Facilitate interoperability</a:t>
          </a:r>
          <a:endParaRPr lang="en-IN" sz="2300" dirty="0"/>
        </a:p>
      </dgm:t>
    </dgm:pt>
    <dgm:pt modelId="{56F7E1CA-998D-40F1-A100-B923755E4954}" type="parTrans" cxnId="{A5905D64-2402-4A3E-9C5C-58D24FB4371A}">
      <dgm:prSet/>
      <dgm:spPr/>
      <dgm:t>
        <a:bodyPr/>
        <a:lstStyle/>
        <a:p>
          <a:endParaRPr lang="en-IN"/>
        </a:p>
      </dgm:t>
    </dgm:pt>
    <dgm:pt modelId="{0B3238A7-7DEA-41BA-AEB8-298DF5370078}" type="sibTrans" cxnId="{A5905D64-2402-4A3E-9C5C-58D24FB4371A}">
      <dgm:prSet/>
      <dgm:spPr/>
      <dgm:t>
        <a:bodyPr/>
        <a:lstStyle/>
        <a:p>
          <a:endParaRPr lang="en-IN"/>
        </a:p>
      </dgm:t>
    </dgm:pt>
    <dgm:pt modelId="{282AE152-477A-4B29-B063-0845B5D35D1B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r>
            <a:rPr lang="en-US" sz="1600" dirty="0"/>
            <a:t>With other EHRs, VirginiaConnect </a:t>
          </a:r>
          <a:r>
            <a:rPr lang="en-US" sz="1600" b="1" dirty="0"/>
            <a:t>HIE</a:t>
          </a:r>
          <a:r>
            <a:rPr lang="en-US" sz="1600" dirty="0"/>
            <a:t>, and public health agencies</a:t>
          </a:r>
          <a:endParaRPr lang="en-IN" sz="1600" dirty="0"/>
        </a:p>
      </dgm:t>
    </dgm:pt>
    <dgm:pt modelId="{3570CE6C-CC7B-44B4-B853-A98B13C17751}" type="parTrans" cxnId="{F4ED3F89-52C0-48BD-A91D-9E623C09A053}">
      <dgm:prSet/>
      <dgm:spPr/>
      <dgm:t>
        <a:bodyPr/>
        <a:lstStyle/>
        <a:p>
          <a:endParaRPr lang="en-IN"/>
        </a:p>
      </dgm:t>
    </dgm:pt>
    <dgm:pt modelId="{526D2421-DC86-458D-8989-DF90A9028376}" type="sibTrans" cxnId="{F4ED3F89-52C0-48BD-A91D-9E623C09A053}">
      <dgm:prSet/>
      <dgm:spPr/>
      <dgm:t>
        <a:bodyPr/>
        <a:lstStyle/>
        <a:p>
          <a:endParaRPr lang="en-IN"/>
        </a:p>
      </dgm:t>
    </dgm:pt>
    <dgm:pt modelId="{14EA785D-A84A-435F-A55B-E1F37D1DEAD1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r>
            <a:rPr lang="en-US" sz="1600" dirty="0"/>
            <a:t>Successfully participate in </a:t>
          </a:r>
          <a:r>
            <a:rPr lang="en-US" sz="1600" b="1" dirty="0"/>
            <a:t>MIPS</a:t>
          </a:r>
          <a:r>
            <a:rPr lang="en-US" sz="1600" dirty="0"/>
            <a:t> PI</a:t>
          </a:r>
          <a:endParaRPr lang="en-IN" sz="1600" dirty="0"/>
        </a:p>
      </dgm:t>
    </dgm:pt>
    <dgm:pt modelId="{20B7437B-ADF2-4DDD-8F75-B8E6F503324B}" type="parTrans" cxnId="{98A2A8C0-243B-4737-8A9C-AE16B8976378}">
      <dgm:prSet/>
      <dgm:spPr/>
      <dgm:t>
        <a:bodyPr/>
        <a:lstStyle/>
        <a:p>
          <a:endParaRPr lang="en-IN"/>
        </a:p>
      </dgm:t>
    </dgm:pt>
    <dgm:pt modelId="{C819211F-E0EF-4358-A39B-EAB07E687213}" type="sibTrans" cxnId="{98A2A8C0-243B-4737-8A9C-AE16B8976378}">
      <dgm:prSet/>
      <dgm:spPr/>
      <dgm:t>
        <a:bodyPr/>
        <a:lstStyle/>
        <a:p>
          <a:endParaRPr lang="en-IN"/>
        </a:p>
      </dgm:t>
    </dgm:pt>
    <dgm:pt modelId="{15BB2113-D283-4472-8D10-570C412A2F28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pPr algn="l"/>
          <a:r>
            <a:rPr lang="en-US" sz="1600" dirty="0"/>
            <a:t>Improve engagement</a:t>
          </a:r>
          <a:endParaRPr lang="en-IN" sz="1600" dirty="0"/>
        </a:p>
      </dgm:t>
    </dgm:pt>
    <dgm:pt modelId="{3BAC50E8-661C-4002-A97E-FC046CB29882}" type="parTrans" cxnId="{087960C9-9CFE-40B0-B844-B115F9CE0BA5}">
      <dgm:prSet/>
      <dgm:spPr/>
      <dgm:t>
        <a:bodyPr/>
        <a:lstStyle/>
        <a:p>
          <a:endParaRPr lang="en-IN"/>
        </a:p>
      </dgm:t>
    </dgm:pt>
    <dgm:pt modelId="{BEA5DC6B-77D7-4DB2-9D62-5952C4A2C36C}" type="sibTrans" cxnId="{087960C9-9CFE-40B0-B844-B115F9CE0BA5}">
      <dgm:prSet/>
      <dgm:spPr/>
      <dgm:t>
        <a:bodyPr/>
        <a:lstStyle/>
        <a:p>
          <a:endParaRPr lang="en-IN"/>
        </a:p>
      </dgm:t>
    </dgm:pt>
    <dgm:pt modelId="{D510350C-CF1B-494A-BD58-37B1504CF752}" type="pres">
      <dgm:prSet presAssocID="{D9191055-E94D-4F46-89F0-3B4BC21F6FA8}" presName="linear" presStyleCnt="0">
        <dgm:presLayoutVars>
          <dgm:dir/>
          <dgm:resizeHandles val="exact"/>
        </dgm:presLayoutVars>
      </dgm:prSet>
      <dgm:spPr/>
    </dgm:pt>
    <dgm:pt modelId="{290F4241-866B-4000-8B28-798337E36906}" type="pres">
      <dgm:prSet presAssocID="{59CEEC6E-BA9D-4DEF-B0C7-DF7D5175C853}" presName="comp" presStyleCnt="0"/>
      <dgm:spPr/>
    </dgm:pt>
    <dgm:pt modelId="{88B47B22-4F82-4CE5-A507-5B2C3D429371}" type="pres">
      <dgm:prSet presAssocID="{59CEEC6E-BA9D-4DEF-B0C7-DF7D5175C853}" presName="box" presStyleLbl="node1" presStyleIdx="0" presStyleCnt="3"/>
      <dgm:spPr/>
    </dgm:pt>
    <dgm:pt modelId="{78E6B338-6D62-4E9A-9646-0EC53D799B8D}" type="pres">
      <dgm:prSet presAssocID="{59CEEC6E-BA9D-4DEF-B0C7-DF7D5175C853}" presName="img" presStyleLbl="fgImgPlace1" presStyleIdx="0" presStyleCnt="3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</dgm:spPr>
    </dgm:pt>
    <dgm:pt modelId="{BC6FC338-153C-4C27-9F30-94547712D5CE}" type="pres">
      <dgm:prSet presAssocID="{59CEEC6E-BA9D-4DEF-B0C7-DF7D5175C853}" presName="text" presStyleLbl="node1" presStyleIdx="0" presStyleCnt="3">
        <dgm:presLayoutVars>
          <dgm:bulletEnabled val="1"/>
        </dgm:presLayoutVars>
      </dgm:prSet>
      <dgm:spPr/>
    </dgm:pt>
    <dgm:pt modelId="{D3ACEB41-D384-4BC3-9E4B-88E857E68FD4}" type="pres">
      <dgm:prSet presAssocID="{5EE30165-774F-42E5-A2A6-00EC3855581B}" presName="spacer" presStyleCnt="0"/>
      <dgm:spPr/>
    </dgm:pt>
    <dgm:pt modelId="{3A02ABAC-5687-40EB-9540-B798B1AE52B3}" type="pres">
      <dgm:prSet presAssocID="{71194984-0C3A-4C54-8E21-D64DFE409483}" presName="comp" presStyleCnt="0"/>
      <dgm:spPr/>
    </dgm:pt>
    <dgm:pt modelId="{6510624C-9F6F-4242-9D02-34F2B6DB6597}" type="pres">
      <dgm:prSet presAssocID="{71194984-0C3A-4C54-8E21-D64DFE409483}" presName="box" presStyleLbl="node1" presStyleIdx="1" presStyleCnt="3"/>
      <dgm:spPr/>
    </dgm:pt>
    <dgm:pt modelId="{083A2B59-4847-44B8-A80B-34B6086D0CB8}" type="pres">
      <dgm:prSet presAssocID="{71194984-0C3A-4C54-8E21-D64DFE409483}" presName="img" presStyleLbl="fgImgPlace1" presStyleIdx="1" presStyleCnt="3"/>
      <dgm:spPr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</dgm:spPr>
    </dgm:pt>
    <dgm:pt modelId="{E07D6577-71BD-4570-9731-B3A088C2116B}" type="pres">
      <dgm:prSet presAssocID="{71194984-0C3A-4C54-8E21-D64DFE409483}" presName="text" presStyleLbl="node1" presStyleIdx="1" presStyleCnt="3">
        <dgm:presLayoutVars>
          <dgm:bulletEnabled val="1"/>
        </dgm:presLayoutVars>
      </dgm:prSet>
      <dgm:spPr/>
    </dgm:pt>
    <dgm:pt modelId="{7B31B324-0D25-4787-A696-D46135DBEDC9}" type="pres">
      <dgm:prSet presAssocID="{23450136-E070-48DE-A830-38D1C5BB73BC}" presName="spacer" presStyleCnt="0"/>
      <dgm:spPr/>
    </dgm:pt>
    <dgm:pt modelId="{46F5A571-049F-4CC6-B244-DDB6A109F889}" type="pres">
      <dgm:prSet presAssocID="{15DB703F-7A03-4C8B-AD1E-0233DE5AA3D1}" presName="comp" presStyleCnt="0"/>
      <dgm:spPr/>
    </dgm:pt>
    <dgm:pt modelId="{AEC8D15F-6592-4D1C-B177-DE06486D6AE8}" type="pres">
      <dgm:prSet presAssocID="{15DB703F-7A03-4C8B-AD1E-0233DE5AA3D1}" presName="box" presStyleLbl="node1" presStyleIdx="2" presStyleCnt="3"/>
      <dgm:spPr/>
    </dgm:pt>
    <dgm:pt modelId="{5B4438CE-2704-4177-8862-6A9F08646BE2}" type="pres">
      <dgm:prSet presAssocID="{15DB703F-7A03-4C8B-AD1E-0233DE5AA3D1}" presName="img" presStyleLbl="fgImgPlace1" presStyleIdx="2" presStyleCnt="3"/>
      <dgm:spPr>
        <a:blipFill rotWithShape="1">
          <a:blip xmlns:r="http://schemas.openxmlformats.org/officeDocument/2006/relationships" r:embed="rId3"/>
          <a:srcRect/>
          <a:stretch>
            <a:fillRect l="-9000" r="-9000"/>
          </a:stretch>
        </a:blipFill>
      </dgm:spPr>
    </dgm:pt>
    <dgm:pt modelId="{530482C2-FBD8-4C7E-A19D-36708343A4EC}" type="pres">
      <dgm:prSet presAssocID="{15DB703F-7A03-4C8B-AD1E-0233DE5AA3D1}" presName="text" presStyleLbl="node1" presStyleIdx="2" presStyleCnt="3">
        <dgm:presLayoutVars>
          <dgm:bulletEnabled val="1"/>
        </dgm:presLayoutVars>
      </dgm:prSet>
      <dgm:spPr/>
    </dgm:pt>
  </dgm:ptLst>
  <dgm:cxnLst>
    <dgm:cxn modelId="{1117AE0B-0A99-4E6E-A4EC-D521E9687FAA}" type="presOf" srcId="{14EA785D-A84A-435F-A55B-E1F37D1DEAD1}" destId="{AEC8D15F-6592-4D1C-B177-DE06486D6AE8}" srcOrd="0" destOrd="2" presId="urn:microsoft.com/office/officeart/2005/8/layout/vList4"/>
    <dgm:cxn modelId="{4A56FA60-BB1E-4381-A798-27489D8B3A3B}" type="presOf" srcId="{59CEEC6E-BA9D-4DEF-B0C7-DF7D5175C853}" destId="{BC6FC338-153C-4C27-9F30-94547712D5CE}" srcOrd="1" destOrd="0" presId="urn:microsoft.com/office/officeart/2005/8/layout/vList4"/>
    <dgm:cxn modelId="{30746F61-9DF1-4636-A467-DBC1F9F60417}" type="presOf" srcId="{40013992-63C3-4355-8429-9E9FEEFEC28C}" destId="{BC6FC338-153C-4C27-9F30-94547712D5CE}" srcOrd="1" destOrd="1" presId="urn:microsoft.com/office/officeart/2005/8/layout/vList4"/>
    <dgm:cxn modelId="{151BA463-03AA-4E4D-A721-DD3C3BCDE201}" type="presOf" srcId="{71194984-0C3A-4C54-8E21-D64DFE409483}" destId="{E07D6577-71BD-4570-9731-B3A088C2116B}" srcOrd="1" destOrd="0" presId="urn:microsoft.com/office/officeart/2005/8/layout/vList4"/>
    <dgm:cxn modelId="{A5905D64-2402-4A3E-9C5C-58D24FB4371A}" srcId="{D9191055-E94D-4F46-89F0-3B4BC21F6FA8}" destId="{15DB703F-7A03-4C8B-AD1E-0233DE5AA3D1}" srcOrd="2" destOrd="0" parTransId="{56F7E1CA-998D-40F1-A100-B923755E4954}" sibTransId="{0B3238A7-7DEA-41BA-AEB8-298DF5370078}"/>
    <dgm:cxn modelId="{36B54545-8A10-4431-85E2-AF4CC1C6EAFA}" type="presOf" srcId="{282AE152-477A-4B29-B063-0845B5D35D1B}" destId="{AEC8D15F-6592-4D1C-B177-DE06486D6AE8}" srcOrd="0" destOrd="1" presId="urn:microsoft.com/office/officeart/2005/8/layout/vList4"/>
    <dgm:cxn modelId="{08D1BC48-B895-4A19-AAA9-135ADD755083}" srcId="{D9191055-E94D-4F46-89F0-3B4BC21F6FA8}" destId="{59CEEC6E-BA9D-4DEF-B0C7-DF7D5175C853}" srcOrd="0" destOrd="0" parTransId="{C84B05C2-57B9-4288-A25B-759A51D236E7}" sibTransId="{5EE30165-774F-42E5-A2A6-00EC3855581B}"/>
    <dgm:cxn modelId="{558C4849-AEEB-4E2A-84A3-00AF65E1F37B}" type="presOf" srcId="{15DB703F-7A03-4C8B-AD1E-0233DE5AA3D1}" destId="{530482C2-FBD8-4C7E-A19D-36708343A4EC}" srcOrd="1" destOrd="0" presId="urn:microsoft.com/office/officeart/2005/8/layout/vList4"/>
    <dgm:cxn modelId="{ED2B966A-D029-4A09-8EAF-B8AA63F3619F}" type="presOf" srcId="{282AE152-477A-4B29-B063-0845B5D35D1B}" destId="{530482C2-FBD8-4C7E-A19D-36708343A4EC}" srcOrd="1" destOrd="1" presId="urn:microsoft.com/office/officeart/2005/8/layout/vList4"/>
    <dgm:cxn modelId="{B2E4466B-561F-4FE9-B9B2-FF8009CFF783}" srcId="{D9191055-E94D-4F46-89F0-3B4BC21F6FA8}" destId="{71194984-0C3A-4C54-8E21-D64DFE409483}" srcOrd="1" destOrd="0" parTransId="{9931AF51-4257-4424-8677-580CBB8A4E92}" sibTransId="{23450136-E070-48DE-A830-38D1C5BB73BC}"/>
    <dgm:cxn modelId="{5A76804E-AB40-49B8-B3DB-E16708184523}" type="presOf" srcId="{D59EB0F7-1873-4C71-A9D7-675B88451BF8}" destId="{6510624C-9F6F-4242-9D02-34F2B6DB6597}" srcOrd="0" destOrd="2" presId="urn:microsoft.com/office/officeart/2005/8/layout/vList4"/>
    <dgm:cxn modelId="{9E271D57-543D-4888-B559-0DE22B662CD5}" type="presOf" srcId="{C4BB6387-1EA6-48C3-8FDF-03967B78521F}" destId="{E07D6577-71BD-4570-9731-B3A088C2116B}" srcOrd="1" destOrd="1" presId="urn:microsoft.com/office/officeart/2005/8/layout/vList4"/>
    <dgm:cxn modelId="{DC5FFE77-49CD-4DA7-997E-088863B8A594}" type="presOf" srcId="{D9191055-E94D-4F46-89F0-3B4BC21F6FA8}" destId="{D510350C-CF1B-494A-BD58-37B1504CF752}" srcOrd="0" destOrd="0" presId="urn:microsoft.com/office/officeart/2005/8/layout/vList4"/>
    <dgm:cxn modelId="{103B805A-4CFF-4DE2-B24B-8CE9990D6E86}" type="presOf" srcId="{C4BB6387-1EA6-48C3-8FDF-03967B78521F}" destId="{6510624C-9F6F-4242-9D02-34F2B6DB6597}" srcOrd="0" destOrd="1" presId="urn:microsoft.com/office/officeart/2005/8/layout/vList4"/>
    <dgm:cxn modelId="{61280E84-3CC2-4F9B-99C6-26C089551C5D}" type="presOf" srcId="{4AA7BCF7-B4FD-46A7-A764-38719C1B3467}" destId="{BC6FC338-153C-4C27-9F30-94547712D5CE}" srcOrd="1" destOrd="2" presId="urn:microsoft.com/office/officeart/2005/8/layout/vList4"/>
    <dgm:cxn modelId="{E2236084-37A6-48E2-BB30-40C57C5AD32D}" type="presOf" srcId="{15BB2113-D283-4472-8D10-570C412A2F28}" destId="{BC6FC338-153C-4C27-9F30-94547712D5CE}" srcOrd="1" destOrd="3" presId="urn:microsoft.com/office/officeart/2005/8/layout/vList4"/>
    <dgm:cxn modelId="{F4ED3F89-52C0-48BD-A91D-9E623C09A053}" srcId="{15DB703F-7A03-4C8B-AD1E-0233DE5AA3D1}" destId="{282AE152-477A-4B29-B063-0845B5D35D1B}" srcOrd="0" destOrd="0" parTransId="{3570CE6C-CC7B-44B4-B853-A98B13C17751}" sibTransId="{526D2421-DC86-458D-8989-DF90A9028376}"/>
    <dgm:cxn modelId="{83CDAD8A-2997-46FB-8D36-E34F5E0AA167}" type="presOf" srcId="{15BB2113-D283-4472-8D10-570C412A2F28}" destId="{88B47B22-4F82-4CE5-A507-5B2C3D429371}" srcOrd="0" destOrd="3" presId="urn:microsoft.com/office/officeart/2005/8/layout/vList4"/>
    <dgm:cxn modelId="{148B1695-ABA3-4BC7-9F78-97FA1E641722}" srcId="{59CEEC6E-BA9D-4DEF-B0C7-DF7D5175C853}" destId="{4AA7BCF7-B4FD-46A7-A764-38719C1B3467}" srcOrd="1" destOrd="0" parTransId="{4FFBE65A-DF38-45E1-BDE1-BE8ABB58822F}" sibTransId="{5988E448-DB14-4CCA-AC73-922323366D37}"/>
    <dgm:cxn modelId="{245702A8-46AA-412F-8DAC-FC2542B0C047}" srcId="{71194984-0C3A-4C54-8E21-D64DFE409483}" destId="{C4BB6387-1EA6-48C3-8FDF-03967B78521F}" srcOrd="0" destOrd="0" parTransId="{524853C9-1453-4C75-84EF-5234F767C413}" sibTransId="{6925ECD9-F0C4-4C8A-8B4B-4C2DEFC269C5}"/>
    <dgm:cxn modelId="{D28C97B4-BF0D-489B-8B49-578E808C9BE4}" srcId="{71194984-0C3A-4C54-8E21-D64DFE409483}" destId="{D59EB0F7-1873-4C71-A9D7-675B88451BF8}" srcOrd="1" destOrd="0" parTransId="{375AC9AF-F8B0-4600-AC60-757FBF185E45}" sibTransId="{A099502F-88B7-45D8-952A-8F5F088229B4}"/>
    <dgm:cxn modelId="{D3761DC0-CD67-4644-BF7D-284AE89684AE}" type="presOf" srcId="{4AA7BCF7-B4FD-46A7-A764-38719C1B3467}" destId="{88B47B22-4F82-4CE5-A507-5B2C3D429371}" srcOrd="0" destOrd="2" presId="urn:microsoft.com/office/officeart/2005/8/layout/vList4"/>
    <dgm:cxn modelId="{98A2A8C0-243B-4737-8A9C-AE16B8976378}" srcId="{15DB703F-7A03-4C8B-AD1E-0233DE5AA3D1}" destId="{14EA785D-A84A-435F-A55B-E1F37D1DEAD1}" srcOrd="1" destOrd="0" parTransId="{20B7437B-ADF2-4DDD-8F75-B8E6F503324B}" sibTransId="{C819211F-E0EF-4358-A39B-EAB07E687213}"/>
    <dgm:cxn modelId="{B287A7C4-C381-4808-883F-69246E48A56A}" type="presOf" srcId="{15DB703F-7A03-4C8B-AD1E-0233DE5AA3D1}" destId="{AEC8D15F-6592-4D1C-B177-DE06486D6AE8}" srcOrd="0" destOrd="0" presId="urn:microsoft.com/office/officeart/2005/8/layout/vList4"/>
    <dgm:cxn modelId="{087960C9-9CFE-40B0-B844-B115F9CE0BA5}" srcId="{59CEEC6E-BA9D-4DEF-B0C7-DF7D5175C853}" destId="{15BB2113-D283-4472-8D10-570C412A2F28}" srcOrd="2" destOrd="0" parTransId="{3BAC50E8-661C-4002-A97E-FC046CB29882}" sibTransId="{BEA5DC6B-77D7-4DB2-9D62-5952C4A2C36C}"/>
    <dgm:cxn modelId="{AF62F1CB-CDAE-4872-ADAC-85808A7FDEFC}" srcId="{59CEEC6E-BA9D-4DEF-B0C7-DF7D5175C853}" destId="{40013992-63C3-4355-8429-9E9FEEFEC28C}" srcOrd="0" destOrd="0" parTransId="{2F47E46C-38A2-429E-8AE4-37E2EB186857}" sibTransId="{E26F9987-C58E-4322-8C0D-EEE7F8BCC50F}"/>
    <dgm:cxn modelId="{6B5E0CCD-3813-4F70-ABED-C2711B19D280}" type="presOf" srcId="{59CEEC6E-BA9D-4DEF-B0C7-DF7D5175C853}" destId="{88B47B22-4F82-4CE5-A507-5B2C3D429371}" srcOrd="0" destOrd="0" presId="urn:microsoft.com/office/officeart/2005/8/layout/vList4"/>
    <dgm:cxn modelId="{EE2EE6E4-9F09-4D6F-9C75-69D3F51E38E1}" type="presOf" srcId="{71194984-0C3A-4C54-8E21-D64DFE409483}" destId="{6510624C-9F6F-4242-9D02-34F2B6DB6597}" srcOrd="0" destOrd="0" presId="urn:microsoft.com/office/officeart/2005/8/layout/vList4"/>
    <dgm:cxn modelId="{1E2599EA-4DE9-4836-9B61-0DA64AFCD2C3}" type="presOf" srcId="{D59EB0F7-1873-4C71-A9D7-675B88451BF8}" destId="{E07D6577-71BD-4570-9731-B3A088C2116B}" srcOrd="1" destOrd="2" presId="urn:microsoft.com/office/officeart/2005/8/layout/vList4"/>
    <dgm:cxn modelId="{DF76BBEB-D99E-400D-8580-88D12CDDFBE6}" type="presOf" srcId="{40013992-63C3-4355-8429-9E9FEEFEC28C}" destId="{88B47B22-4F82-4CE5-A507-5B2C3D429371}" srcOrd="0" destOrd="1" presId="urn:microsoft.com/office/officeart/2005/8/layout/vList4"/>
    <dgm:cxn modelId="{1F1582FD-1578-4D77-A278-6E505FCFB68B}" type="presOf" srcId="{14EA785D-A84A-435F-A55B-E1F37D1DEAD1}" destId="{530482C2-FBD8-4C7E-A19D-36708343A4EC}" srcOrd="1" destOrd="2" presId="urn:microsoft.com/office/officeart/2005/8/layout/vList4"/>
    <dgm:cxn modelId="{E5FE2934-AD8A-4437-8E4F-1226E0F23C30}" type="presParOf" srcId="{D510350C-CF1B-494A-BD58-37B1504CF752}" destId="{290F4241-866B-4000-8B28-798337E36906}" srcOrd="0" destOrd="0" presId="urn:microsoft.com/office/officeart/2005/8/layout/vList4"/>
    <dgm:cxn modelId="{71E42C17-547B-4D4B-8CD6-B5C4C826A29D}" type="presParOf" srcId="{290F4241-866B-4000-8B28-798337E36906}" destId="{88B47B22-4F82-4CE5-A507-5B2C3D429371}" srcOrd="0" destOrd="0" presId="urn:microsoft.com/office/officeart/2005/8/layout/vList4"/>
    <dgm:cxn modelId="{D11F9482-272D-4541-ABB7-638A4F8D8E87}" type="presParOf" srcId="{290F4241-866B-4000-8B28-798337E36906}" destId="{78E6B338-6D62-4E9A-9646-0EC53D799B8D}" srcOrd="1" destOrd="0" presId="urn:microsoft.com/office/officeart/2005/8/layout/vList4"/>
    <dgm:cxn modelId="{DF2F6314-D610-453D-A336-342D72647472}" type="presParOf" srcId="{290F4241-866B-4000-8B28-798337E36906}" destId="{BC6FC338-153C-4C27-9F30-94547712D5CE}" srcOrd="2" destOrd="0" presId="urn:microsoft.com/office/officeart/2005/8/layout/vList4"/>
    <dgm:cxn modelId="{44D35818-B3AC-42EF-A427-8E5984DFBBFF}" type="presParOf" srcId="{D510350C-CF1B-494A-BD58-37B1504CF752}" destId="{D3ACEB41-D384-4BC3-9E4B-88E857E68FD4}" srcOrd="1" destOrd="0" presId="urn:microsoft.com/office/officeart/2005/8/layout/vList4"/>
    <dgm:cxn modelId="{FFC23003-8C99-4AD3-9548-C87A50A94839}" type="presParOf" srcId="{D510350C-CF1B-494A-BD58-37B1504CF752}" destId="{3A02ABAC-5687-40EB-9540-B798B1AE52B3}" srcOrd="2" destOrd="0" presId="urn:microsoft.com/office/officeart/2005/8/layout/vList4"/>
    <dgm:cxn modelId="{2ACC3BFD-4C6D-44BF-8B9F-685C44062173}" type="presParOf" srcId="{3A02ABAC-5687-40EB-9540-B798B1AE52B3}" destId="{6510624C-9F6F-4242-9D02-34F2B6DB6597}" srcOrd="0" destOrd="0" presId="urn:microsoft.com/office/officeart/2005/8/layout/vList4"/>
    <dgm:cxn modelId="{CC1787CB-F7DC-4F3D-BD6B-7E83480D9600}" type="presParOf" srcId="{3A02ABAC-5687-40EB-9540-B798B1AE52B3}" destId="{083A2B59-4847-44B8-A80B-34B6086D0CB8}" srcOrd="1" destOrd="0" presId="urn:microsoft.com/office/officeart/2005/8/layout/vList4"/>
    <dgm:cxn modelId="{5DCDA200-C690-40D1-8913-DB272818260A}" type="presParOf" srcId="{3A02ABAC-5687-40EB-9540-B798B1AE52B3}" destId="{E07D6577-71BD-4570-9731-B3A088C2116B}" srcOrd="2" destOrd="0" presId="urn:microsoft.com/office/officeart/2005/8/layout/vList4"/>
    <dgm:cxn modelId="{519639BF-859B-42DF-A37D-47E13245642F}" type="presParOf" srcId="{D510350C-CF1B-494A-BD58-37B1504CF752}" destId="{7B31B324-0D25-4787-A696-D46135DBEDC9}" srcOrd="3" destOrd="0" presId="urn:microsoft.com/office/officeart/2005/8/layout/vList4"/>
    <dgm:cxn modelId="{02D683B2-F253-4B85-99DF-B004CF0F5BF2}" type="presParOf" srcId="{D510350C-CF1B-494A-BD58-37B1504CF752}" destId="{46F5A571-049F-4CC6-B244-DDB6A109F889}" srcOrd="4" destOrd="0" presId="urn:microsoft.com/office/officeart/2005/8/layout/vList4"/>
    <dgm:cxn modelId="{00761C16-126D-4C8A-8F9C-9986664FAD1F}" type="presParOf" srcId="{46F5A571-049F-4CC6-B244-DDB6A109F889}" destId="{AEC8D15F-6592-4D1C-B177-DE06486D6AE8}" srcOrd="0" destOrd="0" presId="urn:microsoft.com/office/officeart/2005/8/layout/vList4"/>
    <dgm:cxn modelId="{54B06110-45CF-4074-AA56-C59CFED69800}" type="presParOf" srcId="{46F5A571-049F-4CC6-B244-DDB6A109F889}" destId="{5B4438CE-2704-4177-8862-6A9F08646BE2}" srcOrd="1" destOrd="0" presId="urn:microsoft.com/office/officeart/2005/8/layout/vList4"/>
    <dgm:cxn modelId="{526E6C3B-168A-4D34-A83E-84E9B1BDC177}" type="presParOf" srcId="{46F5A571-049F-4CC6-B244-DDB6A109F889}" destId="{530482C2-FBD8-4C7E-A19D-36708343A4EC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CA44134-5D82-48DE-87CF-CA1C8245E35B}" type="doc">
      <dgm:prSet loTypeId="urn:microsoft.com/office/officeart/2005/8/layout/matrix1" loCatId="matrix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0C2C0422-847D-4487-89B3-184672675646}">
      <dgm:prSet phldrT="[Text]" custT="1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endParaRPr lang="en-US" sz="1800" b="1" dirty="0"/>
        </a:p>
        <a:p>
          <a:pPr algn="ctr"/>
          <a:endParaRPr lang="en-US" sz="1800" b="1" dirty="0"/>
        </a:p>
        <a:p>
          <a:pPr algn="ctr"/>
          <a:r>
            <a:rPr lang="en-US" sz="2000" b="1" dirty="0"/>
            <a:t>Clinicians</a:t>
          </a:r>
        </a:p>
        <a:p>
          <a:pPr algn="ctr"/>
          <a:r>
            <a:rPr lang="en-US" sz="1600" dirty="0"/>
            <a:t>Physician Champion</a:t>
          </a:r>
        </a:p>
        <a:p>
          <a:pPr algn="ctr"/>
          <a:r>
            <a:rPr lang="en-US" sz="1600" dirty="0"/>
            <a:t>Physician assistant lead</a:t>
          </a:r>
        </a:p>
        <a:p>
          <a:pPr algn="ctr"/>
          <a:r>
            <a:rPr lang="en-US" sz="1600" dirty="0"/>
            <a:t>Nursing Lead</a:t>
          </a:r>
        </a:p>
        <a:p>
          <a:pPr algn="ctr"/>
          <a:r>
            <a:rPr lang="en-US" sz="1600" dirty="0"/>
            <a:t>Lab staff lead</a:t>
          </a:r>
        </a:p>
        <a:p>
          <a:pPr algn="ctr"/>
          <a:r>
            <a:rPr lang="en-IN" sz="1600" dirty="0"/>
            <a:t>Chief Medical Information Officer</a:t>
          </a:r>
        </a:p>
        <a:p>
          <a:pPr algn="ctr"/>
          <a:r>
            <a:rPr lang="en-IN" sz="1600" dirty="0"/>
            <a:t>Chief Medical and Nursing officers</a:t>
          </a:r>
        </a:p>
      </dgm:t>
    </dgm:pt>
    <dgm:pt modelId="{3929D8EA-DAC3-4C16-B27C-E936C358C24B}" type="parTrans" cxnId="{45CACE96-C07C-49AE-AF95-C93A830A518C}">
      <dgm:prSet/>
      <dgm:spPr/>
      <dgm:t>
        <a:bodyPr/>
        <a:lstStyle/>
        <a:p>
          <a:endParaRPr lang="en-IN"/>
        </a:p>
      </dgm:t>
    </dgm:pt>
    <dgm:pt modelId="{07F1D781-D103-45E3-8C94-4102034C75D5}" type="sibTrans" cxnId="{45CACE96-C07C-49AE-AF95-C93A830A518C}">
      <dgm:prSet/>
      <dgm:spPr/>
      <dgm:t>
        <a:bodyPr/>
        <a:lstStyle/>
        <a:p>
          <a:endParaRPr lang="en-IN"/>
        </a:p>
      </dgm:t>
    </dgm:pt>
    <dgm:pt modelId="{78473726-ADDC-4E35-9156-C4350AC65A07}">
      <dgm:prSet phldrT="[Text]" custT="1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US" sz="2000" b="1" dirty="0"/>
            <a:t>Finance and Legal</a:t>
          </a:r>
        </a:p>
        <a:p>
          <a:pPr algn="ctr"/>
          <a:r>
            <a:rPr lang="en-US" sz="1600" dirty="0"/>
            <a:t>Chief Finance Officer</a:t>
          </a:r>
        </a:p>
        <a:p>
          <a:pPr algn="ctr"/>
          <a:r>
            <a:rPr lang="en-US" sz="1600" dirty="0"/>
            <a:t>Purchase</a:t>
          </a:r>
        </a:p>
        <a:p>
          <a:pPr algn="ctr"/>
          <a:r>
            <a:rPr lang="en-US" sz="1600" dirty="0"/>
            <a:t>Billing Lead</a:t>
          </a:r>
        </a:p>
        <a:p>
          <a:pPr algn="ctr"/>
          <a:endParaRPr lang="en-IN" sz="1600" dirty="0"/>
        </a:p>
      </dgm:t>
    </dgm:pt>
    <dgm:pt modelId="{142EDF09-C4BF-46AD-98F9-7D5FF2B75D1E}" type="parTrans" cxnId="{86F21F55-A530-4E5E-AAAF-BF093207E864}">
      <dgm:prSet/>
      <dgm:spPr/>
      <dgm:t>
        <a:bodyPr/>
        <a:lstStyle/>
        <a:p>
          <a:endParaRPr lang="en-IN"/>
        </a:p>
      </dgm:t>
    </dgm:pt>
    <dgm:pt modelId="{20C6601C-2FDF-49DA-A3BD-65B9549F3302}" type="sibTrans" cxnId="{86F21F55-A530-4E5E-AAAF-BF093207E864}">
      <dgm:prSet/>
      <dgm:spPr/>
      <dgm:t>
        <a:bodyPr/>
        <a:lstStyle/>
        <a:p>
          <a:endParaRPr lang="en-IN"/>
        </a:p>
      </dgm:t>
    </dgm:pt>
    <dgm:pt modelId="{CA2E827A-745C-4FF8-AD62-382AD276D768}">
      <dgm:prSet phldrT="[Text]" custT="1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 anchor="t"/>
        <a:lstStyle/>
        <a:p>
          <a:pPr algn="ctr">
            <a:lnSpc>
              <a:spcPct val="100000"/>
            </a:lnSpc>
          </a:pPr>
          <a:r>
            <a:rPr lang="en-US" sz="2000" b="1" dirty="0"/>
            <a:t>Administration</a:t>
          </a:r>
        </a:p>
        <a:p>
          <a:pPr algn="ctr">
            <a:lnSpc>
              <a:spcPct val="100000"/>
            </a:lnSpc>
          </a:pPr>
          <a:r>
            <a:rPr lang="en-IN" sz="1600" dirty="0"/>
            <a:t>Hospital administration lead</a:t>
          </a:r>
        </a:p>
        <a:p>
          <a:pPr algn="ctr">
            <a:lnSpc>
              <a:spcPct val="100000"/>
            </a:lnSpc>
          </a:pPr>
          <a:r>
            <a:rPr lang="en-IN" sz="1600" dirty="0"/>
            <a:t>Registration staff lead</a:t>
          </a:r>
        </a:p>
        <a:p>
          <a:pPr algn="ctr">
            <a:lnSpc>
              <a:spcPct val="100000"/>
            </a:lnSpc>
          </a:pPr>
          <a:r>
            <a:rPr lang="en-IN" sz="1600" dirty="0"/>
            <a:t>Operations lead</a:t>
          </a:r>
        </a:p>
        <a:p>
          <a:pPr algn="ctr">
            <a:lnSpc>
              <a:spcPct val="100000"/>
            </a:lnSpc>
          </a:pPr>
          <a:r>
            <a:rPr lang="en-IN" sz="1600" dirty="0"/>
            <a:t>Compliance lead</a:t>
          </a:r>
        </a:p>
        <a:p>
          <a:pPr algn="l">
            <a:lnSpc>
              <a:spcPct val="90000"/>
            </a:lnSpc>
          </a:pPr>
          <a:endParaRPr lang="en-IN" sz="1600" dirty="0"/>
        </a:p>
      </dgm:t>
    </dgm:pt>
    <dgm:pt modelId="{9FEA6A24-8671-4A5E-8C54-9BD825654F4F}" type="parTrans" cxnId="{D4CD7890-286E-4D4D-93AE-49BD2B32A55F}">
      <dgm:prSet/>
      <dgm:spPr/>
      <dgm:t>
        <a:bodyPr/>
        <a:lstStyle/>
        <a:p>
          <a:endParaRPr lang="en-IN"/>
        </a:p>
      </dgm:t>
    </dgm:pt>
    <dgm:pt modelId="{D76F29FA-1B3C-4349-8949-A5BD91FC35F7}" type="sibTrans" cxnId="{D4CD7890-286E-4D4D-93AE-49BD2B32A55F}">
      <dgm:prSet/>
      <dgm:spPr/>
      <dgm:t>
        <a:bodyPr/>
        <a:lstStyle/>
        <a:p>
          <a:endParaRPr lang="en-IN"/>
        </a:p>
      </dgm:t>
    </dgm:pt>
    <dgm:pt modelId="{A51505E4-F268-45AB-BB4D-5A443A9E45C2}">
      <dgm:prSet phldrT="[Text]" custT="1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 anchor="t"/>
        <a:lstStyle/>
        <a:p>
          <a:r>
            <a:rPr lang="en-US" sz="2000" b="1" dirty="0"/>
            <a:t>Information Technology</a:t>
          </a:r>
        </a:p>
        <a:p>
          <a:r>
            <a:rPr lang="en-US" sz="1600" dirty="0"/>
            <a:t>Chief Information Officer</a:t>
          </a:r>
        </a:p>
        <a:p>
          <a:r>
            <a:rPr lang="en-US" sz="1600" dirty="0"/>
            <a:t>Security lead</a:t>
          </a:r>
        </a:p>
        <a:p>
          <a:r>
            <a:rPr lang="en-US" sz="1600" dirty="0"/>
            <a:t>IT lead</a:t>
          </a:r>
          <a:endParaRPr lang="en-IN" sz="1600" dirty="0"/>
        </a:p>
      </dgm:t>
    </dgm:pt>
    <dgm:pt modelId="{67B3AC81-A460-4384-B10D-C9379B6048AA}" type="parTrans" cxnId="{6307F139-2047-4811-A510-F1CBDB9350DC}">
      <dgm:prSet/>
      <dgm:spPr/>
      <dgm:t>
        <a:bodyPr/>
        <a:lstStyle/>
        <a:p>
          <a:endParaRPr lang="en-IN"/>
        </a:p>
      </dgm:t>
    </dgm:pt>
    <dgm:pt modelId="{70F6FF1A-E19F-4B1C-BAE2-9484357E0221}" type="sibTrans" cxnId="{6307F139-2047-4811-A510-F1CBDB9350DC}">
      <dgm:prSet/>
      <dgm:spPr/>
      <dgm:t>
        <a:bodyPr/>
        <a:lstStyle/>
        <a:p>
          <a:endParaRPr lang="en-IN"/>
        </a:p>
      </dgm:t>
    </dgm:pt>
    <dgm:pt modelId="{CD6D59FD-2E0C-4770-A8FA-72233695B05F}">
      <dgm:prSet phldrT="[Text]" custT="1"/>
      <dgm:spPr>
        <a:solidFill>
          <a:srgbClr val="DEE8EA"/>
        </a:solidFill>
      </dgm:spPr>
      <dgm:t>
        <a:bodyPr/>
        <a:lstStyle/>
        <a:p>
          <a:r>
            <a:rPr lang="en-US" sz="1600" dirty="0"/>
            <a:t>EHR lead</a:t>
          </a:r>
        </a:p>
        <a:p>
          <a:r>
            <a:rPr lang="en-US" sz="1600" dirty="0"/>
            <a:t>EHR implementation manager</a:t>
          </a:r>
          <a:endParaRPr lang="en-IN" sz="1600" dirty="0"/>
        </a:p>
      </dgm:t>
    </dgm:pt>
    <dgm:pt modelId="{2CC319F9-AE57-41E8-8129-D33C1C35CE8F}" type="sibTrans" cxnId="{49599300-A7C9-48CE-ABB4-23CB179CD042}">
      <dgm:prSet/>
      <dgm:spPr/>
      <dgm:t>
        <a:bodyPr/>
        <a:lstStyle/>
        <a:p>
          <a:endParaRPr lang="en-IN"/>
        </a:p>
      </dgm:t>
    </dgm:pt>
    <dgm:pt modelId="{76CD688D-2811-4A0C-9B7B-C56ADE7FA690}" type="parTrans" cxnId="{49599300-A7C9-48CE-ABB4-23CB179CD042}">
      <dgm:prSet/>
      <dgm:spPr/>
      <dgm:t>
        <a:bodyPr/>
        <a:lstStyle/>
        <a:p>
          <a:endParaRPr lang="en-IN"/>
        </a:p>
      </dgm:t>
    </dgm:pt>
    <dgm:pt modelId="{AED61008-04BB-4DE5-B250-001344AC700A}" type="pres">
      <dgm:prSet presAssocID="{ACA44134-5D82-48DE-87CF-CA1C8245E35B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4437BC3D-4353-42D2-B7A5-9F53A950BE36}" type="pres">
      <dgm:prSet presAssocID="{ACA44134-5D82-48DE-87CF-CA1C8245E35B}" presName="matrix" presStyleCnt="0"/>
      <dgm:spPr/>
    </dgm:pt>
    <dgm:pt modelId="{6752FCEA-B01A-4C3D-AC21-DE82350E5021}" type="pres">
      <dgm:prSet presAssocID="{ACA44134-5D82-48DE-87CF-CA1C8245E35B}" presName="tile1" presStyleLbl="node1" presStyleIdx="0" presStyleCnt="4" custLinFactNeighborX="-38427" custLinFactNeighborY="-9860"/>
      <dgm:spPr/>
    </dgm:pt>
    <dgm:pt modelId="{AA681F8C-1A5C-4063-9B18-33D5302A2D78}" type="pres">
      <dgm:prSet presAssocID="{ACA44134-5D82-48DE-87CF-CA1C8245E35B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94B1F302-AC97-44D7-A37F-89FCCD0610DF}" type="pres">
      <dgm:prSet presAssocID="{ACA44134-5D82-48DE-87CF-CA1C8245E35B}" presName="tile2" presStyleLbl="node1" presStyleIdx="1" presStyleCnt="4"/>
      <dgm:spPr/>
    </dgm:pt>
    <dgm:pt modelId="{EBB86894-021E-473A-BA4A-E06B1BE60D86}" type="pres">
      <dgm:prSet presAssocID="{ACA44134-5D82-48DE-87CF-CA1C8245E35B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70231AEE-1CAB-469D-ACE0-77FFFF784611}" type="pres">
      <dgm:prSet presAssocID="{ACA44134-5D82-48DE-87CF-CA1C8245E35B}" presName="tile3" presStyleLbl="node1" presStyleIdx="2" presStyleCnt="4"/>
      <dgm:spPr/>
    </dgm:pt>
    <dgm:pt modelId="{429598EF-3863-49ED-8B0A-D082AABF08FD}" type="pres">
      <dgm:prSet presAssocID="{ACA44134-5D82-48DE-87CF-CA1C8245E35B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BC085BA-1E8D-48F0-A6DA-299F94A98C5D}" type="pres">
      <dgm:prSet presAssocID="{ACA44134-5D82-48DE-87CF-CA1C8245E35B}" presName="tile4" presStyleLbl="node1" presStyleIdx="3" presStyleCnt="4" custLinFactNeighborX="589" custLinFactNeighborY="8497"/>
      <dgm:spPr/>
    </dgm:pt>
    <dgm:pt modelId="{22CA5ECE-6E50-4CB7-88A6-8E54D085F0ED}" type="pres">
      <dgm:prSet presAssocID="{ACA44134-5D82-48DE-87CF-CA1C8245E35B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3D3CC485-262E-403B-9DA4-E719ABC3E0B0}" type="pres">
      <dgm:prSet presAssocID="{ACA44134-5D82-48DE-87CF-CA1C8245E35B}" presName="centerTile" presStyleLbl="fgShp" presStyleIdx="0" presStyleCnt="1" custScaleX="67452" custScaleY="69396">
        <dgm:presLayoutVars>
          <dgm:chMax val="0"/>
          <dgm:chPref val="0"/>
        </dgm:presLayoutVars>
      </dgm:prSet>
      <dgm:spPr/>
    </dgm:pt>
  </dgm:ptLst>
  <dgm:cxnLst>
    <dgm:cxn modelId="{49599300-A7C9-48CE-ABB4-23CB179CD042}" srcId="{ACA44134-5D82-48DE-87CF-CA1C8245E35B}" destId="{CD6D59FD-2E0C-4770-A8FA-72233695B05F}" srcOrd="0" destOrd="0" parTransId="{76CD688D-2811-4A0C-9B7B-C56ADE7FA690}" sibTransId="{2CC319F9-AE57-41E8-8129-D33C1C35CE8F}"/>
    <dgm:cxn modelId="{8D85D408-E479-4207-9F69-0164A90619D8}" type="presOf" srcId="{CA2E827A-745C-4FF8-AD62-382AD276D768}" destId="{70231AEE-1CAB-469D-ACE0-77FFFF784611}" srcOrd="0" destOrd="0" presId="urn:microsoft.com/office/officeart/2005/8/layout/matrix1"/>
    <dgm:cxn modelId="{06FEA813-9B21-46A8-A41F-57F7493CEADB}" type="presOf" srcId="{A51505E4-F268-45AB-BB4D-5A443A9E45C2}" destId="{ABC085BA-1E8D-48F0-A6DA-299F94A98C5D}" srcOrd="0" destOrd="0" presId="urn:microsoft.com/office/officeart/2005/8/layout/matrix1"/>
    <dgm:cxn modelId="{8F951729-D0AF-4A8C-B1BD-A438A55B74BD}" type="presOf" srcId="{A51505E4-F268-45AB-BB4D-5A443A9E45C2}" destId="{22CA5ECE-6E50-4CB7-88A6-8E54D085F0ED}" srcOrd="1" destOrd="0" presId="urn:microsoft.com/office/officeart/2005/8/layout/matrix1"/>
    <dgm:cxn modelId="{6307F139-2047-4811-A510-F1CBDB9350DC}" srcId="{CD6D59FD-2E0C-4770-A8FA-72233695B05F}" destId="{A51505E4-F268-45AB-BB4D-5A443A9E45C2}" srcOrd="3" destOrd="0" parTransId="{67B3AC81-A460-4384-B10D-C9379B6048AA}" sibTransId="{70F6FF1A-E19F-4B1C-BAE2-9484357E0221}"/>
    <dgm:cxn modelId="{91BE3B49-94FA-4DC8-BB60-BD9121680C3E}" type="presOf" srcId="{CA2E827A-745C-4FF8-AD62-382AD276D768}" destId="{429598EF-3863-49ED-8B0A-D082AABF08FD}" srcOrd="1" destOrd="0" presId="urn:microsoft.com/office/officeart/2005/8/layout/matrix1"/>
    <dgm:cxn modelId="{2768F04A-B20C-4C63-B280-3739C1636D29}" type="presOf" srcId="{ACA44134-5D82-48DE-87CF-CA1C8245E35B}" destId="{AED61008-04BB-4DE5-B250-001344AC700A}" srcOrd="0" destOrd="0" presId="urn:microsoft.com/office/officeart/2005/8/layout/matrix1"/>
    <dgm:cxn modelId="{93148D6E-C695-48E0-9563-8E6B75DD3CCB}" type="presOf" srcId="{78473726-ADDC-4E35-9156-C4350AC65A07}" destId="{EBB86894-021E-473A-BA4A-E06B1BE60D86}" srcOrd="1" destOrd="0" presId="urn:microsoft.com/office/officeart/2005/8/layout/matrix1"/>
    <dgm:cxn modelId="{86F21F55-A530-4E5E-AAAF-BF093207E864}" srcId="{CD6D59FD-2E0C-4770-A8FA-72233695B05F}" destId="{78473726-ADDC-4E35-9156-C4350AC65A07}" srcOrd="1" destOrd="0" parTransId="{142EDF09-C4BF-46AD-98F9-7D5FF2B75D1E}" sibTransId="{20C6601C-2FDF-49DA-A3BD-65B9549F3302}"/>
    <dgm:cxn modelId="{D4CD7890-286E-4D4D-93AE-49BD2B32A55F}" srcId="{CD6D59FD-2E0C-4770-A8FA-72233695B05F}" destId="{CA2E827A-745C-4FF8-AD62-382AD276D768}" srcOrd="2" destOrd="0" parTransId="{9FEA6A24-8671-4A5E-8C54-9BD825654F4F}" sibTransId="{D76F29FA-1B3C-4349-8949-A5BD91FC35F7}"/>
    <dgm:cxn modelId="{45CACE96-C07C-49AE-AF95-C93A830A518C}" srcId="{CD6D59FD-2E0C-4770-A8FA-72233695B05F}" destId="{0C2C0422-847D-4487-89B3-184672675646}" srcOrd="0" destOrd="0" parTransId="{3929D8EA-DAC3-4C16-B27C-E936C358C24B}" sibTransId="{07F1D781-D103-45E3-8C94-4102034C75D5}"/>
    <dgm:cxn modelId="{C783C0A5-9BAD-4F31-A9CB-EA092A16DE60}" type="presOf" srcId="{78473726-ADDC-4E35-9156-C4350AC65A07}" destId="{94B1F302-AC97-44D7-A37F-89FCCD0610DF}" srcOrd="0" destOrd="0" presId="urn:microsoft.com/office/officeart/2005/8/layout/matrix1"/>
    <dgm:cxn modelId="{C911E1AA-4ED4-4CAD-A966-4C0DCB8F7077}" type="presOf" srcId="{0C2C0422-847D-4487-89B3-184672675646}" destId="{6752FCEA-B01A-4C3D-AC21-DE82350E5021}" srcOrd="0" destOrd="0" presId="urn:microsoft.com/office/officeart/2005/8/layout/matrix1"/>
    <dgm:cxn modelId="{589890B0-1047-4E1E-8DF4-3EEED3427992}" type="presOf" srcId="{0C2C0422-847D-4487-89B3-184672675646}" destId="{AA681F8C-1A5C-4063-9B18-33D5302A2D78}" srcOrd="1" destOrd="0" presId="urn:microsoft.com/office/officeart/2005/8/layout/matrix1"/>
    <dgm:cxn modelId="{724134FF-8708-46FF-A0D6-B1AECC5192F3}" type="presOf" srcId="{CD6D59FD-2E0C-4770-A8FA-72233695B05F}" destId="{3D3CC485-262E-403B-9DA4-E719ABC3E0B0}" srcOrd="0" destOrd="0" presId="urn:microsoft.com/office/officeart/2005/8/layout/matrix1"/>
    <dgm:cxn modelId="{BCE66EFB-9FFA-4921-8A9A-CE8721864CC5}" type="presParOf" srcId="{AED61008-04BB-4DE5-B250-001344AC700A}" destId="{4437BC3D-4353-42D2-B7A5-9F53A950BE36}" srcOrd="0" destOrd="0" presId="urn:microsoft.com/office/officeart/2005/8/layout/matrix1"/>
    <dgm:cxn modelId="{4A879EC8-6DEE-439B-907C-37144314ADEB}" type="presParOf" srcId="{4437BC3D-4353-42D2-B7A5-9F53A950BE36}" destId="{6752FCEA-B01A-4C3D-AC21-DE82350E5021}" srcOrd="0" destOrd="0" presId="urn:microsoft.com/office/officeart/2005/8/layout/matrix1"/>
    <dgm:cxn modelId="{3D8545A9-C5CD-42DB-AA26-566F8E46E419}" type="presParOf" srcId="{4437BC3D-4353-42D2-B7A5-9F53A950BE36}" destId="{AA681F8C-1A5C-4063-9B18-33D5302A2D78}" srcOrd="1" destOrd="0" presId="urn:microsoft.com/office/officeart/2005/8/layout/matrix1"/>
    <dgm:cxn modelId="{33903F1E-7068-45D4-BFAD-D16A8BB8D130}" type="presParOf" srcId="{4437BC3D-4353-42D2-B7A5-9F53A950BE36}" destId="{94B1F302-AC97-44D7-A37F-89FCCD0610DF}" srcOrd="2" destOrd="0" presId="urn:microsoft.com/office/officeart/2005/8/layout/matrix1"/>
    <dgm:cxn modelId="{925A3B9B-6862-4237-AA28-87488106ED15}" type="presParOf" srcId="{4437BC3D-4353-42D2-B7A5-9F53A950BE36}" destId="{EBB86894-021E-473A-BA4A-E06B1BE60D86}" srcOrd="3" destOrd="0" presId="urn:microsoft.com/office/officeart/2005/8/layout/matrix1"/>
    <dgm:cxn modelId="{6CF82166-7B78-4330-9A65-5F7C2C183928}" type="presParOf" srcId="{4437BC3D-4353-42D2-B7A5-9F53A950BE36}" destId="{70231AEE-1CAB-469D-ACE0-77FFFF784611}" srcOrd="4" destOrd="0" presId="urn:microsoft.com/office/officeart/2005/8/layout/matrix1"/>
    <dgm:cxn modelId="{D342C5AA-9FA5-4D41-96AB-62E9AB000D29}" type="presParOf" srcId="{4437BC3D-4353-42D2-B7A5-9F53A950BE36}" destId="{429598EF-3863-49ED-8B0A-D082AABF08FD}" srcOrd="5" destOrd="0" presId="urn:microsoft.com/office/officeart/2005/8/layout/matrix1"/>
    <dgm:cxn modelId="{5E37D384-85F8-4849-9A18-2801D5193C8E}" type="presParOf" srcId="{4437BC3D-4353-42D2-B7A5-9F53A950BE36}" destId="{ABC085BA-1E8D-48F0-A6DA-299F94A98C5D}" srcOrd="6" destOrd="0" presId="urn:microsoft.com/office/officeart/2005/8/layout/matrix1"/>
    <dgm:cxn modelId="{FC94FC61-62B5-4807-8043-07B48102C5EB}" type="presParOf" srcId="{4437BC3D-4353-42D2-B7A5-9F53A950BE36}" destId="{22CA5ECE-6E50-4CB7-88A6-8E54D085F0ED}" srcOrd="7" destOrd="0" presId="urn:microsoft.com/office/officeart/2005/8/layout/matrix1"/>
    <dgm:cxn modelId="{F67D26AE-CD95-41F2-84CC-EACC71AAC936}" type="presParOf" srcId="{AED61008-04BB-4DE5-B250-001344AC700A}" destId="{3D3CC485-262E-403B-9DA4-E719ABC3E0B0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F3F41D2-4789-443F-A5CB-2440AE6F4EBF}" type="doc">
      <dgm:prSet loTypeId="urn:microsoft.com/office/officeart/2011/layout/Tab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3B4C524-2D0F-4C6C-8DBE-342E6DDF5F45}">
      <dgm:prSet phldrT="[Text]" custT="1"/>
      <dgm:spPr>
        <a:solidFill>
          <a:srgbClr val="DEE8EA"/>
        </a:solidFill>
      </dgm:spPr>
      <dgm:t>
        <a:bodyPr/>
        <a:lstStyle/>
        <a:p>
          <a:r>
            <a:rPr lang="en-US" sz="1600" dirty="0">
              <a:solidFill>
                <a:schemeClr val="tx1"/>
              </a:solidFill>
            </a:rPr>
            <a:t>Network Components</a:t>
          </a:r>
          <a:endParaRPr lang="en-IN" sz="1600" dirty="0">
            <a:solidFill>
              <a:schemeClr val="tx1"/>
            </a:solidFill>
          </a:endParaRPr>
        </a:p>
      </dgm:t>
    </dgm:pt>
    <dgm:pt modelId="{4D1393BE-F69F-40C9-BBCE-B4B89FCC8932}" type="parTrans" cxnId="{358A7208-9879-4884-81B0-2E9D4442BCCB}">
      <dgm:prSet/>
      <dgm:spPr/>
      <dgm:t>
        <a:bodyPr/>
        <a:lstStyle/>
        <a:p>
          <a:endParaRPr lang="en-IN" sz="1600">
            <a:solidFill>
              <a:schemeClr val="tx1"/>
            </a:solidFill>
          </a:endParaRPr>
        </a:p>
      </dgm:t>
    </dgm:pt>
    <dgm:pt modelId="{C1C93DE8-EB10-43D4-B8A7-2C2C7E286069}" type="sibTrans" cxnId="{358A7208-9879-4884-81B0-2E9D4442BCCB}">
      <dgm:prSet/>
      <dgm:spPr/>
      <dgm:t>
        <a:bodyPr/>
        <a:lstStyle/>
        <a:p>
          <a:endParaRPr lang="en-IN" sz="1600">
            <a:solidFill>
              <a:schemeClr val="tx1"/>
            </a:solidFill>
          </a:endParaRPr>
        </a:p>
      </dgm:t>
    </dgm:pt>
    <dgm:pt modelId="{F69DBD2B-3C48-4181-B3FA-E7046956FB5E}">
      <dgm:prSet phldrT="[Text]" custT="1"/>
      <dgm:spPr/>
      <dgm:t>
        <a:bodyPr/>
        <a:lstStyle/>
        <a:p>
          <a:r>
            <a:rPr lang="en-US" sz="1600" b="1" dirty="0"/>
            <a:t>Hybrid model</a:t>
          </a:r>
          <a:endParaRPr lang="en-IN" sz="1600" b="1" dirty="0">
            <a:solidFill>
              <a:schemeClr val="tx1"/>
            </a:solidFill>
          </a:endParaRPr>
        </a:p>
      </dgm:t>
    </dgm:pt>
    <dgm:pt modelId="{DCDEB85C-0E34-4611-BD33-C10B16F4457F}" type="parTrans" cxnId="{086A89B2-CC54-4D7A-81FE-69BE77A56BF8}">
      <dgm:prSet/>
      <dgm:spPr/>
      <dgm:t>
        <a:bodyPr/>
        <a:lstStyle/>
        <a:p>
          <a:endParaRPr lang="en-IN" sz="1600">
            <a:solidFill>
              <a:schemeClr val="tx1"/>
            </a:solidFill>
          </a:endParaRPr>
        </a:p>
      </dgm:t>
    </dgm:pt>
    <dgm:pt modelId="{4424066C-08C4-4126-B0CC-5442D041B3CB}" type="sibTrans" cxnId="{086A89B2-CC54-4D7A-81FE-69BE77A56BF8}">
      <dgm:prSet/>
      <dgm:spPr/>
      <dgm:t>
        <a:bodyPr/>
        <a:lstStyle/>
        <a:p>
          <a:endParaRPr lang="en-IN" sz="1600">
            <a:solidFill>
              <a:schemeClr val="tx1"/>
            </a:solidFill>
          </a:endParaRPr>
        </a:p>
      </dgm:t>
    </dgm:pt>
    <dgm:pt modelId="{3890B08D-A287-4287-8396-763119FEB9B9}">
      <dgm:prSet phldrT="[Text]" custT="1"/>
      <dgm:spPr/>
      <dgm:t>
        <a:bodyPr/>
        <a:lstStyle/>
        <a:p>
          <a:r>
            <a:rPr lang="en-US" sz="1600" dirty="0"/>
            <a:t>Major locations, large practices, the laboratory, the imaging center, and the administrative and accounts center have LAN/WLAN, </a:t>
          </a:r>
          <a:r>
            <a:rPr lang="en-US" sz="1600" b="1" dirty="0"/>
            <a:t>on-prem servers, and databases</a:t>
          </a:r>
          <a:r>
            <a:rPr lang="en-US" sz="1600" dirty="0"/>
            <a:t>. </a:t>
          </a:r>
          <a:endParaRPr lang="en-IN" sz="1600" dirty="0">
            <a:solidFill>
              <a:schemeClr val="tx1"/>
            </a:solidFill>
          </a:endParaRPr>
        </a:p>
      </dgm:t>
    </dgm:pt>
    <dgm:pt modelId="{969DFD57-1241-4EEA-894F-E2034C143340}" type="parTrans" cxnId="{D02AE88F-3EDA-4FF4-A9DA-9917AA7B6E0C}">
      <dgm:prSet/>
      <dgm:spPr/>
      <dgm:t>
        <a:bodyPr/>
        <a:lstStyle/>
        <a:p>
          <a:endParaRPr lang="en-IN" sz="1600">
            <a:solidFill>
              <a:schemeClr val="tx1"/>
            </a:solidFill>
          </a:endParaRPr>
        </a:p>
      </dgm:t>
    </dgm:pt>
    <dgm:pt modelId="{506AB2C8-D07F-4798-A5CB-1006377A6FEF}" type="sibTrans" cxnId="{D02AE88F-3EDA-4FF4-A9DA-9917AA7B6E0C}">
      <dgm:prSet/>
      <dgm:spPr/>
      <dgm:t>
        <a:bodyPr/>
        <a:lstStyle/>
        <a:p>
          <a:endParaRPr lang="en-IN" sz="1600">
            <a:solidFill>
              <a:schemeClr val="tx1"/>
            </a:solidFill>
          </a:endParaRPr>
        </a:p>
      </dgm:t>
    </dgm:pt>
    <dgm:pt modelId="{48715C45-B85A-4765-B5B1-019E9A8A124B}">
      <dgm:prSet phldrT="[Text]" custT="1"/>
      <dgm:spPr>
        <a:solidFill>
          <a:srgbClr val="DEE8EA"/>
        </a:solidFill>
      </dgm:spPr>
      <dgm:t>
        <a:bodyPr/>
        <a:lstStyle/>
        <a:p>
          <a:r>
            <a:rPr lang="en-US" sz="1600" dirty="0">
              <a:solidFill>
                <a:schemeClr val="tx1"/>
              </a:solidFill>
            </a:rPr>
            <a:t>Backup</a:t>
          </a:r>
          <a:endParaRPr lang="en-IN" sz="1600" dirty="0">
            <a:solidFill>
              <a:schemeClr val="tx1"/>
            </a:solidFill>
          </a:endParaRPr>
        </a:p>
      </dgm:t>
    </dgm:pt>
    <dgm:pt modelId="{F7ABCD5E-4353-40D4-BA58-FC3E9C0CE97E}" type="parTrans" cxnId="{10453C31-8339-41C9-B212-3205C9B70CAB}">
      <dgm:prSet/>
      <dgm:spPr/>
      <dgm:t>
        <a:bodyPr/>
        <a:lstStyle/>
        <a:p>
          <a:endParaRPr lang="en-IN" sz="1600">
            <a:solidFill>
              <a:schemeClr val="tx1"/>
            </a:solidFill>
          </a:endParaRPr>
        </a:p>
      </dgm:t>
    </dgm:pt>
    <dgm:pt modelId="{5D28A0AF-35DC-45D7-B9D7-30479B099611}" type="sibTrans" cxnId="{10453C31-8339-41C9-B212-3205C9B70CAB}">
      <dgm:prSet/>
      <dgm:spPr/>
      <dgm:t>
        <a:bodyPr/>
        <a:lstStyle/>
        <a:p>
          <a:endParaRPr lang="en-IN" sz="1600">
            <a:solidFill>
              <a:schemeClr val="tx1"/>
            </a:solidFill>
          </a:endParaRPr>
        </a:p>
      </dgm:t>
    </dgm:pt>
    <dgm:pt modelId="{CCCA3BF2-C71C-4FF5-9E38-77AB7368C5B2}">
      <dgm:prSet phldrT="[Text]" custT="1"/>
      <dgm:spPr/>
      <dgm:t>
        <a:bodyPr/>
        <a:lstStyle/>
        <a:p>
          <a:r>
            <a:rPr lang="en-US" sz="1600" dirty="0">
              <a:solidFill>
                <a:schemeClr val="tx1"/>
              </a:solidFill>
            </a:rPr>
            <a:t>To the central database (Cloud provider) </a:t>
          </a:r>
          <a:endParaRPr lang="en-IN" sz="1600" dirty="0">
            <a:solidFill>
              <a:schemeClr val="tx1"/>
            </a:solidFill>
          </a:endParaRPr>
        </a:p>
      </dgm:t>
    </dgm:pt>
    <dgm:pt modelId="{2D0F284A-EC03-4081-A024-CFC0808D5D0B}" type="parTrans" cxnId="{C717DD7E-0F93-4290-B4AA-0F0377777546}">
      <dgm:prSet/>
      <dgm:spPr/>
      <dgm:t>
        <a:bodyPr/>
        <a:lstStyle/>
        <a:p>
          <a:endParaRPr lang="en-IN" sz="1600">
            <a:solidFill>
              <a:schemeClr val="tx1"/>
            </a:solidFill>
          </a:endParaRPr>
        </a:p>
      </dgm:t>
    </dgm:pt>
    <dgm:pt modelId="{754059F9-C43B-4B5E-AA16-DA1BD432E7C0}" type="sibTrans" cxnId="{C717DD7E-0F93-4290-B4AA-0F0377777546}">
      <dgm:prSet/>
      <dgm:spPr/>
      <dgm:t>
        <a:bodyPr/>
        <a:lstStyle/>
        <a:p>
          <a:endParaRPr lang="en-IN" sz="1600">
            <a:solidFill>
              <a:schemeClr val="tx1"/>
            </a:solidFill>
          </a:endParaRPr>
        </a:p>
      </dgm:t>
    </dgm:pt>
    <dgm:pt modelId="{66186843-C725-49D1-AFA8-CE14278BC9D3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600" dirty="0"/>
            <a:t>On-prem data is backed up to the central database daily from 11 pm to 3 am. </a:t>
          </a:r>
          <a:r>
            <a:rPr lang="en-US" sz="1600" b="1" dirty="0"/>
            <a:t>Patient charts are backed up hourly.</a:t>
          </a:r>
          <a:endParaRPr lang="en-IN" sz="1600" b="1" dirty="0">
            <a:solidFill>
              <a:schemeClr val="tx1"/>
            </a:solidFill>
          </a:endParaRPr>
        </a:p>
      </dgm:t>
    </dgm:pt>
    <dgm:pt modelId="{62400F71-D263-4EF5-8C0B-02D6EDEB3DE4}" type="parTrans" cxnId="{6D6A07D0-72BA-4500-9816-790A4F62E157}">
      <dgm:prSet/>
      <dgm:spPr/>
      <dgm:t>
        <a:bodyPr/>
        <a:lstStyle/>
        <a:p>
          <a:endParaRPr lang="en-IN" sz="1600">
            <a:solidFill>
              <a:schemeClr val="tx1"/>
            </a:solidFill>
          </a:endParaRPr>
        </a:p>
      </dgm:t>
    </dgm:pt>
    <dgm:pt modelId="{9B363408-7D50-4E52-96D6-61F122612885}" type="sibTrans" cxnId="{6D6A07D0-72BA-4500-9816-790A4F62E157}">
      <dgm:prSet/>
      <dgm:spPr/>
      <dgm:t>
        <a:bodyPr/>
        <a:lstStyle/>
        <a:p>
          <a:endParaRPr lang="en-IN" sz="1600">
            <a:solidFill>
              <a:schemeClr val="tx1"/>
            </a:solidFill>
          </a:endParaRPr>
        </a:p>
      </dgm:t>
    </dgm:pt>
    <dgm:pt modelId="{BED090A4-27BE-4D4B-8192-CA743EF65196}">
      <dgm:prSet phldrT="[Text]" custT="1"/>
      <dgm:spPr>
        <a:solidFill>
          <a:srgbClr val="DEE8EA"/>
        </a:solidFill>
      </dgm:spPr>
      <dgm:t>
        <a:bodyPr/>
        <a:lstStyle/>
        <a:p>
          <a:r>
            <a:rPr lang="en-US" sz="1600" dirty="0">
              <a:solidFill>
                <a:schemeClr val="tx1"/>
              </a:solidFill>
            </a:rPr>
            <a:t>Reliability, Scalability, Security</a:t>
          </a:r>
          <a:endParaRPr lang="en-IN" sz="1600" dirty="0">
            <a:solidFill>
              <a:schemeClr val="tx1"/>
            </a:solidFill>
          </a:endParaRPr>
        </a:p>
      </dgm:t>
    </dgm:pt>
    <dgm:pt modelId="{95424373-6C21-4A44-A318-A57B5CCAB14B}" type="parTrans" cxnId="{2EB7D0F5-3960-4370-BD5C-503147A4E69D}">
      <dgm:prSet/>
      <dgm:spPr/>
      <dgm:t>
        <a:bodyPr/>
        <a:lstStyle/>
        <a:p>
          <a:endParaRPr lang="en-IN" sz="1600">
            <a:solidFill>
              <a:schemeClr val="tx1"/>
            </a:solidFill>
          </a:endParaRPr>
        </a:p>
      </dgm:t>
    </dgm:pt>
    <dgm:pt modelId="{772573DD-E5A2-442A-8FB9-6CBDFBEB6750}" type="sibTrans" cxnId="{2EB7D0F5-3960-4370-BD5C-503147A4E69D}">
      <dgm:prSet/>
      <dgm:spPr/>
      <dgm:t>
        <a:bodyPr/>
        <a:lstStyle/>
        <a:p>
          <a:endParaRPr lang="en-IN" sz="1600">
            <a:solidFill>
              <a:schemeClr val="tx1"/>
            </a:solidFill>
          </a:endParaRPr>
        </a:p>
      </dgm:t>
    </dgm:pt>
    <dgm:pt modelId="{23D70E1B-A484-4D6C-B3D3-D1DB469DD829}">
      <dgm:prSet phldrT="[Text]" custT="1"/>
      <dgm:spPr/>
      <dgm:t>
        <a:bodyPr/>
        <a:lstStyle/>
        <a:p>
          <a:r>
            <a:rPr lang="en-US" sz="1600" dirty="0">
              <a:solidFill>
                <a:schemeClr val="tx1"/>
              </a:solidFill>
            </a:rPr>
            <a:t>Ability to manage increased volumes, unavailability of components</a:t>
          </a:r>
          <a:endParaRPr lang="en-IN" sz="1600" dirty="0">
            <a:solidFill>
              <a:schemeClr val="tx1"/>
            </a:solidFill>
          </a:endParaRPr>
        </a:p>
      </dgm:t>
    </dgm:pt>
    <dgm:pt modelId="{26553DCB-6A06-4543-BCF1-D026FC2D9E6D}" type="parTrans" cxnId="{5824FD92-05F8-410E-B8E8-5DC47BC1F0B0}">
      <dgm:prSet/>
      <dgm:spPr/>
      <dgm:t>
        <a:bodyPr/>
        <a:lstStyle/>
        <a:p>
          <a:endParaRPr lang="en-IN" sz="1600">
            <a:solidFill>
              <a:schemeClr val="tx1"/>
            </a:solidFill>
          </a:endParaRPr>
        </a:p>
      </dgm:t>
    </dgm:pt>
    <dgm:pt modelId="{8FFE0F5A-C1FD-4501-B7D1-5538F473F926}" type="sibTrans" cxnId="{5824FD92-05F8-410E-B8E8-5DC47BC1F0B0}">
      <dgm:prSet/>
      <dgm:spPr/>
      <dgm:t>
        <a:bodyPr/>
        <a:lstStyle/>
        <a:p>
          <a:endParaRPr lang="en-IN" sz="1600">
            <a:solidFill>
              <a:schemeClr val="tx1"/>
            </a:solidFill>
          </a:endParaRPr>
        </a:p>
      </dgm:t>
    </dgm:pt>
    <dgm:pt modelId="{9F5728C4-9BD4-4EF7-B840-CC1C1EA189D8}">
      <dgm:prSet phldrT="[Text]" custT="1"/>
      <dgm:spPr/>
      <dgm:t>
        <a:bodyPr/>
        <a:lstStyle/>
        <a:p>
          <a:r>
            <a:rPr lang="en-US" sz="1600" dirty="0">
              <a:solidFill>
                <a:schemeClr val="tx1"/>
              </a:solidFill>
            </a:rPr>
            <a:t>Reliability – redundant lines, regular backups, central storage in a safe site.</a:t>
          </a:r>
          <a:endParaRPr lang="en-IN" sz="1600" dirty="0">
            <a:solidFill>
              <a:schemeClr val="tx1"/>
            </a:solidFill>
          </a:endParaRPr>
        </a:p>
      </dgm:t>
    </dgm:pt>
    <dgm:pt modelId="{16801BB9-A4B7-429D-8F37-95C733E7138D}" type="parTrans" cxnId="{6841830F-40C7-44C0-A1FE-DE7AF62DF144}">
      <dgm:prSet/>
      <dgm:spPr/>
      <dgm:t>
        <a:bodyPr/>
        <a:lstStyle/>
        <a:p>
          <a:endParaRPr lang="en-IN" sz="1600">
            <a:solidFill>
              <a:schemeClr val="tx1"/>
            </a:solidFill>
          </a:endParaRPr>
        </a:p>
      </dgm:t>
    </dgm:pt>
    <dgm:pt modelId="{AD18DF77-E016-4582-B3B0-EEAF0F53BA23}" type="sibTrans" cxnId="{6841830F-40C7-44C0-A1FE-DE7AF62DF144}">
      <dgm:prSet/>
      <dgm:spPr/>
      <dgm:t>
        <a:bodyPr/>
        <a:lstStyle/>
        <a:p>
          <a:endParaRPr lang="en-IN" sz="1600">
            <a:solidFill>
              <a:schemeClr val="tx1"/>
            </a:solidFill>
          </a:endParaRPr>
        </a:p>
      </dgm:t>
    </dgm:pt>
    <dgm:pt modelId="{346D8C39-98F7-4660-9BD9-34EF4C3DE2E7}">
      <dgm:prSet phldrT="[Text]" custT="1"/>
      <dgm:spPr/>
      <dgm:t>
        <a:bodyPr/>
        <a:lstStyle/>
        <a:p>
          <a:r>
            <a:rPr lang="en-US" sz="1600" dirty="0"/>
            <a:t>Small practices (50) have </a:t>
          </a:r>
          <a:r>
            <a:rPr lang="en-US" sz="1600" b="1" dirty="0"/>
            <a:t>cloud-based ambulatory EHR</a:t>
          </a:r>
          <a:r>
            <a:rPr lang="en-US" sz="1600" dirty="0"/>
            <a:t>, with a central server and database, that is shared using virtualization. The downside is the unavailability of EHR if the internet provider is down, use another provider for backup. </a:t>
          </a:r>
          <a:endParaRPr lang="en-IN" sz="1600" dirty="0">
            <a:solidFill>
              <a:schemeClr val="tx1"/>
            </a:solidFill>
          </a:endParaRPr>
        </a:p>
      </dgm:t>
    </dgm:pt>
    <dgm:pt modelId="{74323247-BA0C-4F30-A97D-AD0A5F26E6E2}" type="parTrans" cxnId="{C4847303-7209-41F7-B44F-20463A7DB785}">
      <dgm:prSet/>
      <dgm:spPr/>
      <dgm:t>
        <a:bodyPr/>
        <a:lstStyle/>
        <a:p>
          <a:endParaRPr lang="en-IN" sz="1600"/>
        </a:p>
      </dgm:t>
    </dgm:pt>
    <dgm:pt modelId="{ED28EA81-18E9-44DE-8898-70221217305C}" type="sibTrans" cxnId="{C4847303-7209-41F7-B44F-20463A7DB785}">
      <dgm:prSet/>
      <dgm:spPr/>
      <dgm:t>
        <a:bodyPr/>
        <a:lstStyle/>
        <a:p>
          <a:endParaRPr lang="en-IN" sz="1600"/>
        </a:p>
      </dgm:t>
    </dgm:pt>
    <dgm:pt modelId="{1CB29010-CC21-4523-8A01-A278E3A4CF39}">
      <dgm:prSet phldrT="[Text]" custT="1"/>
      <dgm:spPr/>
      <dgm:t>
        <a:bodyPr/>
        <a:lstStyle/>
        <a:p>
          <a:r>
            <a:rPr lang="en-US" sz="1600" dirty="0">
              <a:solidFill>
                <a:schemeClr val="tx1"/>
              </a:solidFill>
            </a:rPr>
            <a:t>Scalability – The central database and server are cloud-based, so scalability is readily </a:t>
          </a:r>
          <a:r>
            <a:rPr lang="en-US" sz="1600" b="1" dirty="0">
              <a:solidFill>
                <a:schemeClr val="tx1"/>
              </a:solidFill>
            </a:rPr>
            <a:t>available on demand</a:t>
          </a:r>
          <a:r>
            <a:rPr lang="en-US" sz="1600" dirty="0">
              <a:solidFill>
                <a:schemeClr val="tx1"/>
              </a:solidFill>
            </a:rPr>
            <a:t>. </a:t>
          </a:r>
          <a:endParaRPr lang="en-IN" sz="1600" dirty="0">
            <a:solidFill>
              <a:schemeClr val="tx1"/>
            </a:solidFill>
          </a:endParaRPr>
        </a:p>
      </dgm:t>
    </dgm:pt>
    <dgm:pt modelId="{CA286900-AA90-4417-84BF-C644A49E983F}" type="parTrans" cxnId="{EABF0796-E57C-4FDD-8CDA-36EB68C9AA20}">
      <dgm:prSet/>
      <dgm:spPr/>
      <dgm:t>
        <a:bodyPr/>
        <a:lstStyle/>
        <a:p>
          <a:endParaRPr lang="en-IN" sz="1600"/>
        </a:p>
      </dgm:t>
    </dgm:pt>
    <dgm:pt modelId="{6195B7BE-35EC-466C-B213-BA027A888BD9}" type="sibTrans" cxnId="{EABF0796-E57C-4FDD-8CDA-36EB68C9AA20}">
      <dgm:prSet/>
      <dgm:spPr/>
      <dgm:t>
        <a:bodyPr/>
        <a:lstStyle/>
        <a:p>
          <a:endParaRPr lang="en-IN" sz="1600"/>
        </a:p>
      </dgm:t>
    </dgm:pt>
    <dgm:pt modelId="{75616769-1DC0-401F-BFE7-78A4DA10FE51}">
      <dgm:prSet phldrT="[Text]" custT="1"/>
      <dgm:spPr/>
      <dgm:t>
        <a:bodyPr/>
        <a:lstStyle/>
        <a:p>
          <a:r>
            <a:rPr lang="en-US" sz="1600" dirty="0">
              <a:solidFill>
                <a:schemeClr val="tx1"/>
              </a:solidFill>
            </a:rPr>
            <a:t>Scalability - On-prem data will be stored for 6 months, and rest in cloud storage, removing the need to increase local storage.</a:t>
          </a:r>
          <a:endParaRPr lang="en-IN" sz="1600" dirty="0">
            <a:solidFill>
              <a:schemeClr val="tx1"/>
            </a:solidFill>
          </a:endParaRPr>
        </a:p>
      </dgm:t>
    </dgm:pt>
    <dgm:pt modelId="{F73E590C-24E9-4B16-ACDD-6526816205AE}" type="parTrans" cxnId="{9D533DDC-0650-409E-9776-3052A532C2DF}">
      <dgm:prSet/>
      <dgm:spPr/>
      <dgm:t>
        <a:bodyPr/>
        <a:lstStyle/>
        <a:p>
          <a:endParaRPr lang="en-IN" sz="1600"/>
        </a:p>
      </dgm:t>
    </dgm:pt>
    <dgm:pt modelId="{EE1CBDF9-6815-457D-ACAD-35381208B7F0}" type="sibTrans" cxnId="{9D533DDC-0650-409E-9776-3052A532C2DF}">
      <dgm:prSet/>
      <dgm:spPr/>
      <dgm:t>
        <a:bodyPr/>
        <a:lstStyle/>
        <a:p>
          <a:endParaRPr lang="en-IN" sz="1600"/>
        </a:p>
      </dgm:t>
    </dgm:pt>
    <dgm:pt modelId="{11F86F5B-7793-41C8-A843-5954DDCB9E70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600" dirty="0"/>
            <a:t>Only central database data is available remotely.</a:t>
          </a:r>
          <a:endParaRPr lang="en-IN" sz="1600" dirty="0">
            <a:solidFill>
              <a:schemeClr val="tx1"/>
            </a:solidFill>
          </a:endParaRPr>
        </a:p>
      </dgm:t>
    </dgm:pt>
    <dgm:pt modelId="{14AAB6ED-0728-40A5-BE30-5BFA7E3BB690}" type="parTrans" cxnId="{0AF35719-18BB-409D-97E6-2AB99680B96A}">
      <dgm:prSet/>
      <dgm:spPr/>
      <dgm:t>
        <a:bodyPr/>
        <a:lstStyle/>
        <a:p>
          <a:endParaRPr lang="en-IN"/>
        </a:p>
      </dgm:t>
    </dgm:pt>
    <dgm:pt modelId="{1294CF3F-DCAC-455A-9C2B-B0F105A3885D}" type="sibTrans" cxnId="{0AF35719-18BB-409D-97E6-2AB99680B96A}">
      <dgm:prSet/>
      <dgm:spPr/>
      <dgm:t>
        <a:bodyPr/>
        <a:lstStyle/>
        <a:p>
          <a:endParaRPr lang="en-IN"/>
        </a:p>
      </dgm:t>
    </dgm:pt>
    <dgm:pt modelId="{B2E4135E-A444-4846-B3B1-5DC02D8EE351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600" dirty="0"/>
            <a:t>Ambulatory cloud EHR is online so real-time data backup, is available instantly</a:t>
          </a:r>
          <a:endParaRPr lang="en-IN" sz="1600" dirty="0">
            <a:solidFill>
              <a:schemeClr val="tx1"/>
            </a:solidFill>
          </a:endParaRPr>
        </a:p>
      </dgm:t>
    </dgm:pt>
    <dgm:pt modelId="{52EE2327-3789-4A57-99F5-B5584BF43922}" type="parTrans" cxnId="{0EAA1E26-5257-4874-9E2B-BACE0F8738BD}">
      <dgm:prSet/>
      <dgm:spPr/>
      <dgm:t>
        <a:bodyPr/>
        <a:lstStyle/>
        <a:p>
          <a:endParaRPr lang="en-IN"/>
        </a:p>
      </dgm:t>
    </dgm:pt>
    <dgm:pt modelId="{5636C5F3-0685-4E3F-9EF0-535D39FB3879}" type="sibTrans" cxnId="{0EAA1E26-5257-4874-9E2B-BACE0F8738BD}">
      <dgm:prSet/>
      <dgm:spPr/>
      <dgm:t>
        <a:bodyPr/>
        <a:lstStyle/>
        <a:p>
          <a:endParaRPr lang="en-IN"/>
        </a:p>
      </dgm:t>
    </dgm:pt>
    <dgm:pt modelId="{B3D0E806-2831-44C9-866F-21080A1163D7}">
      <dgm:prSet phldrT="[Text]" custT="1"/>
      <dgm:spPr/>
      <dgm:t>
        <a:bodyPr/>
        <a:lstStyle/>
        <a:p>
          <a:r>
            <a:rPr lang="en-US" sz="1600" dirty="0">
              <a:solidFill>
                <a:schemeClr val="tx1"/>
              </a:solidFill>
            </a:rPr>
            <a:t>Security – Central authentication server, updates, and security patches centrally. On-prem maintenance is also remote.</a:t>
          </a:r>
          <a:endParaRPr lang="en-IN" sz="1600" dirty="0">
            <a:solidFill>
              <a:schemeClr val="tx1"/>
            </a:solidFill>
          </a:endParaRPr>
        </a:p>
      </dgm:t>
    </dgm:pt>
    <dgm:pt modelId="{1BB4B174-1E78-4C22-A028-D31E6A2C6AE7}" type="parTrans" cxnId="{79233525-CC2F-4579-A67A-B241C029DE9D}">
      <dgm:prSet/>
      <dgm:spPr/>
      <dgm:t>
        <a:bodyPr/>
        <a:lstStyle/>
        <a:p>
          <a:endParaRPr lang="en-IN"/>
        </a:p>
      </dgm:t>
    </dgm:pt>
    <dgm:pt modelId="{C6C21D6B-E4C1-49EA-830C-F9444A84FDCF}" type="sibTrans" cxnId="{79233525-CC2F-4579-A67A-B241C029DE9D}">
      <dgm:prSet/>
      <dgm:spPr/>
      <dgm:t>
        <a:bodyPr/>
        <a:lstStyle/>
        <a:p>
          <a:endParaRPr lang="en-IN"/>
        </a:p>
      </dgm:t>
    </dgm:pt>
    <dgm:pt modelId="{C25A3C9C-F1F5-4657-B31A-B6449DD3AA24}" type="pres">
      <dgm:prSet presAssocID="{4F3F41D2-4789-443F-A5CB-2440AE6F4EBF}" presName="Name0" presStyleCnt="0">
        <dgm:presLayoutVars>
          <dgm:chMax/>
          <dgm:chPref val="3"/>
          <dgm:dir/>
          <dgm:animOne val="branch"/>
          <dgm:animLvl val="lvl"/>
        </dgm:presLayoutVars>
      </dgm:prSet>
      <dgm:spPr/>
    </dgm:pt>
    <dgm:pt modelId="{0EB002F8-ABF3-4864-B5D9-D8A9C8F16F3C}" type="pres">
      <dgm:prSet presAssocID="{93B4C524-2D0F-4C6C-8DBE-342E6DDF5F45}" presName="composite" presStyleCnt="0"/>
      <dgm:spPr/>
    </dgm:pt>
    <dgm:pt modelId="{EB6890EA-3425-4E18-AF8F-E71EEEF67B91}" type="pres">
      <dgm:prSet presAssocID="{93B4C524-2D0F-4C6C-8DBE-342E6DDF5F45}" presName="FirstChild" presStyleLbl="revTx" presStyleIdx="0" presStyleCnt="6">
        <dgm:presLayoutVars>
          <dgm:chMax val="0"/>
          <dgm:chPref val="0"/>
          <dgm:bulletEnabled val="1"/>
        </dgm:presLayoutVars>
      </dgm:prSet>
      <dgm:spPr/>
    </dgm:pt>
    <dgm:pt modelId="{4B299EF5-C705-4020-96D3-1EF4F19390FE}" type="pres">
      <dgm:prSet presAssocID="{93B4C524-2D0F-4C6C-8DBE-342E6DDF5F45}" presName="Parent" presStyleLbl="alignNode1" presStyleIdx="0" presStyleCnt="3">
        <dgm:presLayoutVars>
          <dgm:chMax val="3"/>
          <dgm:chPref val="3"/>
          <dgm:bulletEnabled val="1"/>
        </dgm:presLayoutVars>
      </dgm:prSet>
      <dgm:spPr/>
    </dgm:pt>
    <dgm:pt modelId="{D7F93416-E5A2-4640-8EFF-80F03E591EC9}" type="pres">
      <dgm:prSet presAssocID="{93B4C524-2D0F-4C6C-8DBE-342E6DDF5F45}" presName="Accent" presStyleLbl="parChTrans1D1" presStyleIdx="0" presStyleCnt="3"/>
      <dgm:spPr/>
    </dgm:pt>
    <dgm:pt modelId="{7C3744A1-D07F-4C85-ABAB-9644DB6930B1}" type="pres">
      <dgm:prSet presAssocID="{93B4C524-2D0F-4C6C-8DBE-342E6DDF5F45}" presName="Child" presStyleLbl="revTx" presStyleIdx="1" presStyleCnt="6" custScaleY="123107">
        <dgm:presLayoutVars>
          <dgm:chMax val="0"/>
          <dgm:chPref val="0"/>
          <dgm:bulletEnabled val="1"/>
        </dgm:presLayoutVars>
      </dgm:prSet>
      <dgm:spPr/>
    </dgm:pt>
    <dgm:pt modelId="{2CFBA059-63A0-4A9B-8B5F-2EAC53A57E6B}" type="pres">
      <dgm:prSet presAssocID="{C1C93DE8-EB10-43D4-B8A7-2C2C7E286069}" presName="sibTrans" presStyleCnt="0"/>
      <dgm:spPr/>
    </dgm:pt>
    <dgm:pt modelId="{7428BF18-C67D-4847-9CA4-3BBF74871880}" type="pres">
      <dgm:prSet presAssocID="{48715C45-B85A-4765-B5B1-019E9A8A124B}" presName="composite" presStyleCnt="0"/>
      <dgm:spPr/>
    </dgm:pt>
    <dgm:pt modelId="{C9742D8B-FE83-41E9-A082-FB77F8369D48}" type="pres">
      <dgm:prSet presAssocID="{48715C45-B85A-4765-B5B1-019E9A8A124B}" presName="FirstChild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7CC2DE08-5F35-4246-978F-908E72C04363}" type="pres">
      <dgm:prSet presAssocID="{48715C45-B85A-4765-B5B1-019E9A8A124B}" presName="Parent" presStyleLbl="alignNode1" presStyleIdx="1" presStyleCnt="3">
        <dgm:presLayoutVars>
          <dgm:chMax val="3"/>
          <dgm:chPref val="3"/>
          <dgm:bulletEnabled val="1"/>
        </dgm:presLayoutVars>
      </dgm:prSet>
      <dgm:spPr/>
    </dgm:pt>
    <dgm:pt modelId="{4883636E-AE82-4235-A5EA-0ED576291A0E}" type="pres">
      <dgm:prSet presAssocID="{48715C45-B85A-4765-B5B1-019E9A8A124B}" presName="Accent" presStyleLbl="parChTrans1D1" presStyleIdx="1" presStyleCnt="3"/>
      <dgm:spPr/>
    </dgm:pt>
    <dgm:pt modelId="{E9E69B8F-A49A-4C75-80EC-601EC3BF520D}" type="pres">
      <dgm:prSet presAssocID="{48715C45-B85A-4765-B5B1-019E9A8A124B}" presName="Child" presStyleLbl="revTx" presStyleIdx="3" presStyleCnt="6" custScaleY="99174">
        <dgm:presLayoutVars>
          <dgm:chMax val="0"/>
          <dgm:chPref val="0"/>
          <dgm:bulletEnabled val="1"/>
        </dgm:presLayoutVars>
      </dgm:prSet>
      <dgm:spPr/>
    </dgm:pt>
    <dgm:pt modelId="{4D6FC4BC-CD56-4F47-966F-E735FAC288A5}" type="pres">
      <dgm:prSet presAssocID="{5D28A0AF-35DC-45D7-B9D7-30479B099611}" presName="sibTrans" presStyleCnt="0"/>
      <dgm:spPr/>
    </dgm:pt>
    <dgm:pt modelId="{022630CA-64C5-4F31-9345-982634CFE717}" type="pres">
      <dgm:prSet presAssocID="{BED090A4-27BE-4D4B-8192-CA743EF65196}" presName="composite" presStyleCnt="0"/>
      <dgm:spPr/>
    </dgm:pt>
    <dgm:pt modelId="{0694FBD1-DEBD-45D1-B1C3-1585C3860744}" type="pres">
      <dgm:prSet presAssocID="{BED090A4-27BE-4D4B-8192-CA743EF65196}" presName="FirstChild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65F7AD7D-1338-4950-A86B-0991DE8403F8}" type="pres">
      <dgm:prSet presAssocID="{BED090A4-27BE-4D4B-8192-CA743EF65196}" presName="Parent" presStyleLbl="alignNode1" presStyleIdx="2" presStyleCnt="3">
        <dgm:presLayoutVars>
          <dgm:chMax val="3"/>
          <dgm:chPref val="3"/>
          <dgm:bulletEnabled val="1"/>
        </dgm:presLayoutVars>
      </dgm:prSet>
      <dgm:spPr/>
    </dgm:pt>
    <dgm:pt modelId="{C7E1C1CF-ED88-4F94-AEF4-BD48C4CD2F85}" type="pres">
      <dgm:prSet presAssocID="{BED090A4-27BE-4D4B-8192-CA743EF65196}" presName="Accent" presStyleLbl="parChTrans1D1" presStyleIdx="2" presStyleCnt="3"/>
      <dgm:spPr/>
    </dgm:pt>
    <dgm:pt modelId="{6ED880D4-0696-4A22-A5BF-E6F039CCE60C}" type="pres">
      <dgm:prSet presAssocID="{BED090A4-27BE-4D4B-8192-CA743EF65196}" presName="Child" presStyleLbl="revTx" presStyleIdx="5" presStyleCnt="6" custScaleY="156374">
        <dgm:presLayoutVars>
          <dgm:chMax val="0"/>
          <dgm:chPref val="0"/>
          <dgm:bulletEnabled val="1"/>
        </dgm:presLayoutVars>
      </dgm:prSet>
      <dgm:spPr/>
    </dgm:pt>
  </dgm:ptLst>
  <dgm:cxnLst>
    <dgm:cxn modelId="{C4847303-7209-41F7-B44F-20463A7DB785}" srcId="{93B4C524-2D0F-4C6C-8DBE-342E6DDF5F45}" destId="{346D8C39-98F7-4660-9BD9-34EF4C3DE2E7}" srcOrd="2" destOrd="0" parTransId="{74323247-BA0C-4F30-A97D-AD0A5F26E6E2}" sibTransId="{ED28EA81-18E9-44DE-8898-70221217305C}"/>
    <dgm:cxn modelId="{358A7208-9879-4884-81B0-2E9D4442BCCB}" srcId="{4F3F41D2-4789-443F-A5CB-2440AE6F4EBF}" destId="{93B4C524-2D0F-4C6C-8DBE-342E6DDF5F45}" srcOrd="0" destOrd="0" parTransId="{4D1393BE-F69F-40C9-BBCE-B4B89FCC8932}" sibTransId="{C1C93DE8-EB10-43D4-B8A7-2C2C7E286069}"/>
    <dgm:cxn modelId="{6841830F-40C7-44C0-A1FE-DE7AF62DF144}" srcId="{BED090A4-27BE-4D4B-8192-CA743EF65196}" destId="{9F5728C4-9BD4-4EF7-B840-CC1C1EA189D8}" srcOrd="1" destOrd="0" parTransId="{16801BB9-A4B7-429D-8F37-95C733E7138D}" sibTransId="{AD18DF77-E016-4582-B3B0-EEAF0F53BA23}"/>
    <dgm:cxn modelId="{0AF35719-18BB-409D-97E6-2AB99680B96A}" srcId="{48715C45-B85A-4765-B5B1-019E9A8A124B}" destId="{11F86F5B-7793-41C8-A843-5954DDCB9E70}" srcOrd="2" destOrd="0" parTransId="{14AAB6ED-0728-40A5-BE30-5BFA7E3BB690}" sibTransId="{1294CF3F-DCAC-455A-9C2B-B0F105A3885D}"/>
    <dgm:cxn modelId="{F3F99021-0AEA-4810-A84B-C3BBF9B7F7DA}" type="presOf" srcId="{4F3F41D2-4789-443F-A5CB-2440AE6F4EBF}" destId="{C25A3C9C-F1F5-4657-B31A-B6449DD3AA24}" srcOrd="0" destOrd="0" presId="urn:microsoft.com/office/officeart/2011/layout/TabList"/>
    <dgm:cxn modelId="{79233525-CC2F-4579-A67A-B241C029DE9D}" srcId="{BED090A4-27BE-4D4B-8192-CA743EF65196}" destId="{B3D0E806-2831-44C9-866F-21080A1163D7}" srcOrd="4" destOrd="0" parTransId="{1BB4B174-1E78-4C22-A028-D31E6A2C6AE7}" sibTransId="{C6C21D6B-E4C1-49EA-830C-F9444A84FDCF}"/>
    <dgm:cxn modelId="{0EAA1E26-5257-4874-9E2B-BACE0F8738BD}" srcId="{48715C45-B85A-4765-B5B1-019E9A8A124B}" destId="{B2E4135E-A444-4846-B3B1-5DC02D8EE351}" srcOrd="3" destOrd="0" parTransId="{52EE2327-3789-4A57-99F5-B5584BF43922}" sibTransId="{5636C5F3-0685-4E3F-9EF0-535D39FB3879}"/>
    <dgm:cxn modelId="{AD0BFC28-D685-4EBF-8569-16912C2200D6}" type="presOf" srcId="{CCCA3BF2-C71C-4FF5-9E38-77AB7368C5B2}" destId="{C9742D8B-FE83-41E9-A082-FB77F8369D48}" srcOrd="0" destOrd="0" presId="urn:microsoft.com/office/officeart/2011/layout/TabList"/>
    <dgm:cxn modelId="{10453C31-8339-41C9-B212-3205C9B70CAB}" srcId="{4F3F41D2-4789-443F-A5CB-2440AE6F4EBF}" destId="{48715C45-B85A-4765-B5B1-019E9A8A124B}" srcOrd="1" destOrd="0" parTransId="{F7ABCD5E-4353-40D4-BA58-FC3E9C0CE97E}" sibTransId="{5D28A0AF-35DC-45D7-B9D7-30479B099611}"/>
    <dgm:cxn modelId="{2D4E8531-B51F-48F2-B735-8C1F0477B8FA}" type="presOf" srcId="{93B4C524-2D0F-4C6C-8DBE-342E6DDF5F45}" destId="{4B299EF5-C705-4020-96D3-1EF4F19390FE}" srcOrd="0" destOrd="0" presId="urn:microsoft.com/office/officeart/2011/layout/TabList"/>
    <dgm:cxn modelId="{820CDB37-A08B-4A3D-9884-31CF680009F7}" type="presOf" srcId="{23D70E1B-A484-4D6C-B3D3-D1DB469DD829}" destId="{0694FBD1-DEBD-45D1-B1C3-1585C3860744}" srcOrd="0" destOrd="0" presId="urn:microsoft.com/office/officeart/2011/layout/TabList"/>
    <dgm:cxn modelId="{53B3095D-6F8C-44A3-9141-519C346436F2}" type="presOf" srcId="{346D8C39-98F7-4660-9BD9-34EF4C3DE2E7}" destId="{7C3744A1-D07F-4C85-ABAB-9644DB6930B1}" srcOrd="0" destOrd="1" presId="urn:microsoft.com/office/officeart/2011/layout/TabList"/>
    <dgm:cxn modelId="{A49D2A6E-2348-4A36-8D15-F986749B16F5}" type="presOf" srcId="{11F86F5B-7793-41C8-A843-5954DDCB9E70}" destId="{E9E69B8F-A49A-4C75-80EC-601EC3BF520D}" srcOrd="0" destOrd="1" presId="urn:microsoft.com/office/officeart/2011/layout/TabList"/>
    <dgm:cxn modelId="{C2664F51-E62A-48F5-8255-32339E45EE21}" type="presOf" srcId="{1CB29010-CC21-4523-8A01-A278E3A4CF39}" destId="{6ED880D4-0696-4A22-A5BF-E6F039CCE60C}" srcOrd="0" destOrd="1" presId="urn:microsoft.com/office/officeart/2011/layout/TabList"/>
    <dgm:cxn modelId="{C717DD7E-0F93-4290-B4AA-0F0377777546}" srcId="{48715C45-B85A-4765-B5B1-019E9A8A124B}" destId="{CCCA3BF2-C71C-4FF5-9E38-77AB7368C5B2}" srcOrd="0" destOrd="0" parTransId="{2D0F284A-EC03-4081-A024-CFC0808D5D0B}" sibTransId="{754059F9-C43B-4B5E-AA16-DA1BD432E7C0}"/>
    <dgm:cxn modelId="{D02AE88F-3EDA-4FF4-A9DA-9917AA7B6E0C}" srcId="{93B4C524-2D0F-4C6C-8DBE-342E6DDF5F45}" destId="{3890B08D-A287-4287-8396-763119FEB9B9}" srcOrd="1" destOrd="0" parTransId="{969DFD57-1241-4EEA-894F-E2034C143340}" sibTransId="{506AB2C8-D07F-4798-A5CB-1006377A6FEF}"/>
    <dgm:cxn modelId="{5824FD92-05F8-410E-B8E8-5DC47BC1F0B0}" srcId="{BED090A4-27BE-4D4B-8192-CA743EF65196}" destId="{23D70E1B-A484-4D6C-B3D3-D1DB469DD829}" srcOrd="0" destOrd="0" parTransId="{26553DCB-6A06-4543-BCF1-D026FC2D9E6D}" sibTransId="{8FFE0F5A-C1FD-4501-B7D1-5538F473F926}"/>
    <dgm:cxn modelId="{EABF0796-E57C-4FDD-8CDA-36EB68C9AA20}" srcId="{BED090A4-27BE-4D4B-8192-CA743EF65196}" destId="{1CB29010-CC21-4523-8A01-A278E3A4CF39}" srcOrd="2" destOrd="0" parTransId="{CA286900-AA90-4417-84BF-C644A49E983F}" sibTransId="{6195B7BE-35EC-466C-B213-BA027A888BD9}"/>
    <dgm:cxn modelId="{159608A0-F0AD-4385-86CC-E9BE1E125C16}" type="presOf" srcId="{66186843-C725-49D1-AFA8-CE14278BC9D3}" destId="{E9E69B8F-A49A-4C75-80EC-601EC3BF520D}" srcOrd="0" destOrd="0" presId="urn:microsoft.com/office/officeart/2011/layout/TabList"/>
    <dgm:cxn modelId="{CCC676A7-C836-4693-A42B-273F4D9C15B4}" type="presOf" srcId="{B3D0E806-2831-44C9-866F-21080A1163D7}" destId="{6ED880D4-0696-4A22-A5BF-E6F039CCE60C}" srcOrd="0" destOrd="3" presId="urn:microsoft.com/office/officeart/2011/layout/TabList"/>
    <dgm:cxn modelId="{086A89B2-CC54-4D7A-81FE-69BE77A56BF8}" srcId="{93B4C524-2D0F-4C6C-8DBE-342E6DDF5F45}" destId="{F69DBD2B-3C48-4181-B3FA-E7046956FB5E}" srcOrd="0" destOrd="0" parTransId="{DCDEB85C-0E34-4611-BD33-C10B16F4457F}" sibTransId="{4424066C-08C4-4126-B0CC-5442D041B3CB}"/>
    <dgm:cxn modelId="{F05275B5-7741-4CF8-A6E5-C27B75AF590B}" type="presOf" srcId="{75616769-1DC0-401F-BFE7-78A4DA10FE51}" destId="{6ED880D4-0696-4A22-A5BF-E6F039CCE60C}" srcOrd="0" destOrd="2" presId="urn:microsoft.com/office/officeart/2011/layout/TabList"/>
    <dgm:cxn modelId="{AA2156BC-BBCB-4A90-B3B1-4BD75A576440}" type="presOf" srcId="{BED090A4-27BE-4D4B-8192-CA743EF65196}" destId="{65F7AD7D-1338-4950-A86B-0991DE8403F8}" srcOrd="0" destOrd="0" presId="urn:microsoft.com/office/officeart/2011/layout/TabList"/>
    <dgm:cxn modelId="{85E36FBD-4F32-46FE-8DA4-68FFEF7999E4}" type="presOf" srcId="{B2E4135E-A444-4846-B3B1-5DC02D8EE351}" destId="{E9E69B8F-A49A-4C75-80EC-601EC3BF520D}" srcOrd="0" destOrd="2" presId="urn:microsoft.com/office/officeart/2011/layout/TabList"/>
    <dgm:cxn modelId="{2E5101CA-823E-4474-B7C1-49EC7E012A56}" type="presOf" srcId="{48715C45-B85A-4765-B5B1-019E9A8A124B}" destId="{7CC2DE08-5F35-4246-978F-908E72C04363}" srcOrd="0" destOrd="0" presId="urn:microsoft.com/office/officeart/2011/layout/TabList"/>
    <dgm:cxn modelId="{6D6A07D0-72BA-4500-9816-790A4F62E157}" srcId="{48715C45-B85A-4765-B5B1-019E9A8A124B}" destId="{66186843-C725-49D1-AFA8-CE14278BC9D3}" srcOrd="1" destOrd="0" parTransId="{62400F71-D263-4EF5-8C0B-02D6EDEB3DE4}" sibTransId="{9B363408-7D50-4E52-96D6-61F122612885}"/>
    <dgm:cxn modelId="{D1F469D9-12C3-49A9-BD4E-9C1888AC31A3}" type="presOf" srcId="{3890B08D-A287-4287-8396-763119FEB9B9}" destId="{7C3744A1-D07F-4C85-ABAB-9644DB6930B1}" srcOrd="0" destOrd="0" presId="urn:microsoft.com/office/officeart/2011/layout/TabList"/>
    <dgm:cxn modelId="{9D533DDC-0650-409E-9776-3052A532C2DF}" srcId="{BED090A4-27BE-4D4B-8192-CA743EF65196}" destId="{75616769-1DC0-401F-BFE7-78A4DA10FE51}" srcOrd="3" destOrd="0" parTransId="{F73E590C-24E9-4B16-ACDD-6526816205AE}" sibTransId="{EE1CBDF9-6815-457D-ACAD-35381208B7F0}"/>
    <dgm:cxn modelId="{063ADBDE-663B-4694-AD62-0ACF75097284}" type="presOf" srcId="{F69DBD2B-3C48-4181-B3FA-E7046956FB5E}" destId="{EB6890EA-3425-4E18-AF8F-E71EEEF67B91}" srcOrd="0" destOrd="0" presId="urn:microsoft.com/office/officeart/2011/layout/TabList"/>
    <dgm:cxn modelId="{E5786CE0-36AE-4642-AA24-2B3BA7683EDC}" type="presOf" srcId="{9F5728C4-9BD4-4EF7-B840-CC1C1EA189D8}" destId="{6ED880D4-0696-4A22-A5BF-E6F039CCE60C}" srcOrd="0" destOrd="0" presId="urn:microsoft.com/office/officeart/2011/layout/TabList"/>
    <dgm:cxn modelId="{2EB7D0F5-3960-4370-BD5C-503147A4E69D}" srcId="{4F3F41D2-4789-443F-A5CB-2440AE6F4EBF}" destId="{BED090A4-27BE-4D4B-8192-CA743EF65196}" srcOrd="2" destOrd="0" parTransId="{95424373-6C21-4A44-A318-A57B5CCAB14B}" sibTransId="{772573DD-E5A2-442A-8FB9-6CBDFBEB6750}"/>
    <dgm:cxn modelId="{0925C3BC-7BC1-49CA-88D2-EFCEECA95214}" type="presParOf" srcId="{C25A3C9C-F1F5-4657-B31A-B6449DD3AA24}" destId="{0EB002F8-ABF3-4864-B5D9-D8A9C8F16F3C}" srcOrd="0" destOrd="0" presId="urn:microsoft.com/office/officeart/2011/layout/TabList"/>
    <dgm:cxn modelId="{D3FEA6D1-A122-4A79-9542-07315D02E036}" type="presParOf" srcId="{0EB002F8-ABF3-4864-B5D9-D8A9C8F16F3C}" destId="{EB6890EA-3425-4E18-AF8F-E71EEEF67B91}" srcOrd="0" destOrd="0" presId="urn:microsoft.com/office/officeart/2011/layout/TabList"/>
    <dgm:cxn modelId="{F1903B5A-351C-47F4-AA50-EB6F05DB04E5}" type="presParOf" srcId="{0EB002F8-ABF3-4864-B5D9-D8A9C8F16F3C}" destId="{4B299EF5-C705-4020-96D3-1EF4F19390FE}" srcOrd="1" destOrd="0" presId="urn:microsoft.com/office/officeart/2011/layout/TabList"/>
    <dgm:cxn modelId="{BE068485-1624-4C90-B613-F36FB2657BC3}" type="presParOf" srcId="{0EB002F8-ABF3-4864-B5D9-D8A9C8F16F3C}" destId="{D7F93416-E5A2-4640-8EFF-80F03E591EC9}" srcOrd="2" destOrd="0" presId="urn:microsoft.com/office/officeart/2011/layout/TabList"/>
    <dgm:cxn modelId="{5E69F8C8-08C6-4789-AD52-37214E9C4AE1}" type="presParOf" srcId="{C25A3C9C-F1F5-4657-B31A-B6449DD3AA24}" destId="{7C3744A1-D07F-4C85-ABAB-9644DB6930B1}" srcOrd="1" destOrd="0" presId="urn:microsoft.com/office/officeart/2011/layout/TabList"/>
    <dgm:cxn modelId="{627A6F06-7377-49FA-A131-38A5B80BA3B9}" type="presParOf" srcId="{C25A3C9C-F1F5-4657-B31A-B6449DD3AA24}" destId="{2CFBA059-63A0-4A9B-8B5F-2EAC53A57E6B}" srcOrd="2" destOrd="0" presId="urn:microsoft.com/office/officeart/2011/layout/TabList"/>
    <dgm:cxn modelId="{06B394E2-FF93-4F16-91A6-F4FC4C491374}" type="presParOf" srcId="{C25A3C9C-F1F5-4657-B31A-B6449DD3AA24}" destId="{7428BF18-C67D-4847-9CA4-3BBF74871880}" srcOrd="3" destOrd="0" presId="urn:microsoft.com/office/officeart/2011/layout/TabList"/>
    <dgm:cxn modelId="{0EF7E2C5-0B2A-43F4-A1EB-4B49CFAFC3F4}" type="presParOf" srcId="{7428BF18-C67D-4847-9CA4-3BBF74871880}" destId="{C9742D8B-FE83-41E9-A082-FB77F8369D48}" srcOrd="0" destOrd="0" presId="urn:microsoft.com/office/officeart/2011/layout/TabList"/>
    <dgm:cxn modelId="{DD8C4A38-69E5-4B8A-9783-1C0ABE57F58D}" type="presParOf" srcId="{7428BF18-C67D-4847-9CA4-3BBF74871880}" destId="{7CC2DE08-5F35-4246-978F-908E72C04363}" srcOrd="1" destOrd="0" presId="urn:microsoft.com/office/officeart/2011/layout/TabList"/>
    <dgm:cxn modelId="{3FF592A6-CB8C-440E-9A78-5366CFF251ED}" type="presParOf" srcId="{7428BF18-C67D-4847-9CA4-3BBF74871880}" destId="{4883636E-AE82-4235-A5EA-0ED576291A0E}" srcOrd="2" destOrd="0" presId="urn:microsoft.com/office/officeart/2011/layout/TabList"/>
    <dgm:cxn modelId="{9980CFE7-3589-472E-B9B7-531DF058AF54}" type="presParOf" srcId="{C25A3C9C-F1F5-4657-B31A-B6449DD3AA24}" destId="{E9E69B8F-A49A-4C75-80EC-601EC3BF520D}" srcOrd="4" destOrd="0" presId="urn:microsoft.com/office/officeart/2011/layout/TabList"/>
    <dgm:cxn modelId="{E5B4FEB9-2485-4D6B-9091-991860C6E2B7}" type="presParOf" srcId="{C25A3C9C-F1F5-4657-B31A-B6449DD3AA24}" destId="{4D6FC4BC-CD56-4F47-966F-E735FAC288A5}" srcOrd="5" destOrd="0" presId="urn:microsoft.com/office/officeart/2011/layout/TabList"/>
    <dgm:cxn modelId="{2EDE21C0-28AA-464E-B784-4B41E6BEE518}" type="presParOf" srcId="{C25A3C9C-F1F5-4657-B31A-B6449DD3AA24}" destId="{022630CA-64C5-4F31-9345-982634CFE717}" srcOrd="6" destOrd="0" presId="urn:microsoft.com/office/officeart/2011/layout/TabList"/>
    <dgm:cxn modelId="{3E5D676F-B99F-40BC-8785-4A330F3B6516}" type="presParOf" srcId="{022630CA-64C5-4F31-9345-982634CFE717}" destId="{0694FBD1-DEBD-45D1-B1C3-1585C3860744}" srcOrd="0" destOrd="0" presId="urn:microsoft.com/office/officeart/2011/layout/TabList"/>
    <dgm:cxn modelId="{9779D87D-6E2C-45D2-965E-1CE9AFA27F39}" type="presParOf" srcId="{022630CA-64C5-4F31-9345-982634CFE717}" destId="{65F7AD7D-1338-4950-A86B-0991DE8403F8}" srcOrd="1" destOrd="0" presId="urn:microsoft.com/office/officeart/2011/layout/TabList"/>
    <dgm:cxn modelId="{1A8BB769-5D4D-4A49-AE45-6B9DB72CD3AA}" type="presParOf" srcId="{022630CA-64C5-4F31-9345-982634CFE717}" destId="{C7E1C1CF-ED88-4F94-AEF4-BD48C4CD2F85}" srcOrd="2" destOrd="0" presId="urn:microsoft.com/office/officeart/2011/layout/TabList"/>
    <dgm:cxn modelId="{8A1F6DD3-D841-4EC2-A0FA-499FABC8CF18}" type="presParOf" srcId="{C25A3C9C-F1F5-4657-B31A-B6449DD3AA24}" destId="{6ED880D4-0696-4A22-A5BF-E6F039CCE60C}" srcOrd="7" destOrd="0" presId="urn:microsoft.com/office/officeart/2011/layout/Tab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9191055-E94D-4F46-89F0-3B4BC21F6FA8}" type="doc">
      <dgm:prSet loTypeId="urn:microsoft.com/office/officeart/2005/8/layout/vList4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71194984-0C3A-4C54-8E21-D64DFE409483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r>
            <a:rPr lang="en-US" sz="2000" dirty="0"/>
            <a:t>Security and Privacy risk</a:t>
          </a:r>
          <a:endParaRPr lang="en-IN" sz="2000" dirty="0"/>
        </a:p>
      </dgm:t>
    </dgm:pt>
    <dgm:pt modelId="{9931AF51-4257-4424-8677-580CBB8A4E92}" type="parTrans" cxnId="{B2E4466B-561F-4FE9-B9B2-FF8009CFF783}">
      <dgm:prSet/>
      <dgm:spPr/>
      <dgm:t>
        <a:bodyPr/>
        <a:lstStyle/>
        <a:p>
          <a:endParaRPr lang="en-IN"/>
        </a:p>
      </dgm:t>
    </dgm:pt>
    <dgm:pt modelId="{23450136-E070-48DE-A830-38D1C5BB73BC}" type="sibTrans" cxnId="{B2E4466B-561F-4FE9-B9B2-FF8009CFF783}">
      <dgm:prSet/>
      <dgm:spPr/>
      <dgm:t>
        <a:bodyPr/>
        <a:lstStyle/>
        <a:p>
          <a:endParaRPr lang="en-IN"/>
        </a:p>
      </dgm:t>
    </dgm:pt>
    <dgm:pt modelId="{C4BB6387-1EA6-48C3-8FDF-03967B78521F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r>
            <a:rPr lang="en-US" sz="1600" dirty="0"/>
            <a:t>Data breaches, from inside or outside, threats to the cloud provider’s infrastructure (data/server)</a:t>
          </a:r>
          <a:endParaRPr lang="en-IN" sz="1600" dirty="0"/>
        </a:p>
      </dgm:t>
    </dgm:pt>
    <dgm:pt modelId="{524853C9-1453-4C75-84EF-5234F767C413}" type="parTrans" cxnId="{245702A8-46AA-412F-8DAC-FC2542B0C047}">
      <dgm:prSet/>
      <dgm:spPr/>
      <dgm:t>
        <a:bodyPr/>
        <a:lstStyle/>
        <a:p>
          <a:endParaRPr lang="en-IN"/>
        </a:p>
      </dgm:t>
    </dgm:pt>
    <dgm:pt modelId="{6925ECD9-F0C4-4C8A-8B4B-4C2DEFC269C5}" type="sibTrans" cxnId="{245702A8-46AA-412F-8DAC-FC2542B0C047}">
      <dgm:prSet/>
      <dgm:spPr/>
      <dgm:t>
        <a:bodyPr/>
        <a:lstStyle/>
        <a:p>
          <a:endParaRPr lang="en-IN"/>
        </a:p>
      </dgm:t>
    </dgm:pt>
    <dgm:pt modelId="{15DB703F-7A03-4C8B-AD1E-0233DE5AA3D1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r>
            <a:rPr lang="en-US" sz="2000" dirty="0"/>
            <a:t>User resistance</a:t>
          </a:r>
          <a:endParaRPr lang="en-IN" sz="2000" dirty="0"/>
        </a:p>
      </dgm:t>
    </dgm:pt>
    <dgm:pt modelId="{56F7E1CA-998D-40F1-A100-B923755E4954}" type="parTrans" cxnId="{A5905D64-2402-4A3E-9C5C-58D24FB4371A}">
      <dgm:prSet/>
      <dgm:spPr/>
      <dgm:t>
        <a:bodyPr/>
        <a:lstStyle/>
        <a:p>
          <a:endParaRPr lang="en-IN"/>
        </a:p>
      </dgm:t>
    </dgm:pt>
    <dgm:pt modelId="{0B3238A7-7DEA-41BA-AEB8-298DF5370078}" type="sibTrans" cxnId="{A5905D64-2402-4A3E-9C5C-58D24FB4371A}">
      <dgm:prSet/>
      <dgm:spPr/>
      <dgm:t>
        <a:bodyPr/>
        <a:lstStyle/>
        <a:p>
          <a:endParaRPr lang="en-IN"/>
        </a:p>
      </dgm:t>
    </dgm:pt>
    <dgm:pt modelId="{27B00B98-9BB6-476E-94A1-D86D1C85A30D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r>
            <a:rPr lang="en-US" sz="1600" b="1" dirty="0"/>
            <a:t>Training, security assessment, and best practices, backups. </a:t>
          </a:r>
          <a:endParaRPr lang="en-IN" sz="1600" b="1" dirty="0"/>
        </a:p>
      </dgm:t>
    </dgm:pt>
    <dgm:pt modelId="{02111ABD-84B1-4A50-8402-03657C73B0CF}" type="parTrans" cxnId="{F44A62B3-769A-44C6-9CFF-5BF39981F7DF}">
      <dgm:prSet/>
      <dgm:spPr/>
      <dgm:t>
        <a:bodyPr/>
        <a:lstStyle/>
        <a:p>
          <a:endParaRPr lang="en-IN"/>
        </a:p>
      </dgm:t>
    </dgm:pt>
    <dgm:pt modelId="{2AD0A9C6-677C-4276-B899-F47B4CF6BF33}" type="sibTrans" cxnId="{F44A62B3-769A-44C6-9CFF-5BF39981F7DF}">
      <dgm:prSet/>
      <dgm:spPr/>
      <dgm:t>
        <a:bodyPr/>
        <a:lstStyle/>
        <a:p>
          <a:endParaRPr lang="en-IN"/>
        </a:p>
      </dgm:t>
    </dgm:pt>
    <dgm:pt modelId="{B69D1AD8-557A-40B3-946D-C122BBF38299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r>
            <a:rPr lang="en-US" sz="1600" dirty="0"/>
            <a:t>Include in decisions, communication, training, </a:t>
          </a:r>
          <a:r>
            <a:rPr lang="en-US" sz="1600" b="1" dirty="0"/>
            <a:t>roll out initial phases with on-board HCWs</a:t>
          </a:r>
          <a:endParaRPr lang="en-IN" sz="1600" b="1" dirty="0"/>
        </a:p>
      </dgm:t>
    </dgm:pt>
    <dgm:pt modelId="{77717343-7A80-4A9E-9498-DE87E92B75DC}" type="parTrans" cxnId="{DFE238D1-3411-45D9-A3D7-9A0826BE0C21}">
      <dgm:prSet/>
      <dgm:spPr/>
      <dgm:t>
        <a:bodyPr/>
        <a:lstStyle/>
        <a:p>
          <a:endParaRPr lang="en-IN"/>
        </a:p>
      </dgm:t>
    </dgm:pt>
    <dgm:pt modelId="{84E8B173-0863-4B99-AADE-83F492F37723}" type="sibTrans" cxnId="{DFE238D1-3411-45D9-A3D7-9A0826BE0C21}">
      <dgm:prSet/>
      <dgm:spPr/>
      <dgm:t>
        <a:bodyPr/>
        <a:lstStyle/>
        <a:p>
          <a:endParaRPr lang="en-IN"/>
        </a:p>
      </dgm:t>
    </dgm:pt>
    <dgm:pt modelId="{282AE152-477A-4B29-B063-0845B5D35D1B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r>
            <a:rPr lang="en-US" sz="1600" dirty="0"/>
            <a:t>Resistance to learning and using new technology, especially by HCWs</a:t>
          </a:r>
          <a:endParaRPr lang="en-IN" sz="1600" dirty="0"/>
        </a:p>
      </dgm:t>
    </dgm:pt>
    <dgm:pt modelId="{526D2421-DC86-458D-8989-DF90A9028376}" type="sibTrans" cxnId="{F4ED3F89-52C0-48BD-A91D-9E623C09A053}">
      <dgm:prSet/>
      <dgm:spPr/>
      <dgm:t>
        <a:bodyPr/>
        <a:lstStyle/>
        <a:p>
          <a:endParaRPr lang="en-IN"/>
        </a:p>
      </dgm:t>
    </dgm:pt>
    <dgm:pt modelId="{3570CE6C-CC7B-44B4-B853-A98B13C17751}" type="parTrans" cxnId="{F4ED3F89-52C0-48BD-A91D-9E623C09A053}">
      <dgm:prSet/>
      <dgm:spPr/>
      <dgm:t>
        <a:bodyPr/>
        <a:lstStyle/>
        <a:p>
          <a:endParaRPr lang="en-IN"/>
        </a:p>
      </dgm:t>
    </dgm:pt>
    <dgm:pt modelId="{59CEEC6E-BA9D-4DEF-B0C7-DF7D5175C853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pPr algn="l"/>
          <a:r>
            <a:rPr lang="en-US" sz="1900" dirty="0"/>
            <a:t> </a:t>
          </a:r>
          <a:r>
            <a:rPr lang="en-US" sz="2000" dirty="0"/>
            <a:t>Budget / Cost issues</a:t>
          </a:r>
          <a:endParaRPr lang="en-IN" sz="1900" dirty="0"/>
        </a:p>
      </dgm:t>
    </dgm:pt>
    <dgm:pt modelId="{5EE30165-774F-42E5-A2A6-00EC3855581B}" type="sibTrans" cxnId="{08D1BC48-B895-4A19-AAA9-135ADD755083}">
      <dgm:prSet/>
      <dgm:spPr/>
      <dgm:t>
        <a:bodyPr/>
        <a:lstStyle/>
        <a:p>
          <a:endParaRPr lang="en-IN"/>
        </a:p>
      </dgm:t>
    </dgm:pt>
    <dgm:pt modelId="{C84B05C2-57B9-4288-A25B-759A51D236E7}" type="parTrans" cxnId="{08D1BC48-B895-4A19-AAA9-135ADD755083}">
      <dgm:prSet/>
      <dgm:spPr/>
      <dgm:t>
        <a:bodyPr/>
        <a:lstStyle/>
        <a:p>
          <a:endParaRPr lang="en-IN"/>
        </a:p>
      </dgm:t>
    </dgm:pt>
    <dgm:pt modelId="{40013992-63C3-4355-8429-9E9FEEFEC28C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pPr algn="l"/>
          <a:r>
            <a:rPr lang="en-US" sz="1600" dirty="0"/>
            <a:t>Limited resources, </a:t>
          </a:r>
          <a:r>
            <a:rPr lang="en-US" sz="1600" b="1" dirty="0"/>
            <a:t>easy to exceed</a:t>
          </a:r>
          <a:endParaRPr lang="en-IN" sz="1600" b="1" dirty="0"/>
        </a:p>
      </dgm:t>
    </dgm:pt>
    <dgm:pt modelId="{E26F9987-C58E-4322-8C0D-EEE7F8BCC50F}" type="sibTrans" cxnId="{AF62F1CB-CDAE-4872-ADAC-85808A7FDEFC}">
      <dgm:prSet/>
      <dgm:spPr/>
      <dgm:t>
        <a:bodyPr/>
        <a:lstStyle/>
        <a:p>
          <a:endParaRPr lang="en-IN"/>
        </a:p>
      </dgm:t>
    </dgm:pt>
    <dgm:pt modelId="{2F47E46C-38A2-429E-8AE4-37E2EB186857}" type="parTrans" cxnId="{AF62F1CB-CDAE-4872-ADAC-85808A7FDEFC}">
      <dgm:prSet/>
      <dgm:spPr/>
      <dgm:t>
        <a:bodyPr/>
        <a:lstStyle/>
        <a:p>
          <a:endParaRPr lang="en-IN"/>
        </a:p>
      </dgm:t>
    </dgm:pt>
    <dgm:pt modelId="{732C9BDD-B0EA-404E-88DA-7CA0498B66B4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pPr algn="l"/>
          <a:r>
            <a:rPr lang="en-US" sz="1600" dirty="0"/>
            <a:t>Good planning</a:t>
          </a:r>
          <a:r>
            <a:rPr lang="en-US" sz="1600" b="1" dirty="0"/>
            <a:t>, monitoring </a:t>
          </a:r>
          <a:r>
            <a:rPr lang="en-US" sz="1600" dirty="0"/>
            <a:t>closely, planning </a:t>
          </a:r>
          <a:r>
            <a:rPr lang="en-US" sz="1600" b="1" dirty="0"/>
            <a:t>trade-offs and priorities </a:t>
          </a:r>
          <a:endParaRPr lang="en-IN" sz="1600" b="1" dirty="0"/>
        </a:p>
      </dgm:t>
    </dgm:pt>
    <dgm:pt modelId="{7A6B3B16-9EE3-40FE-9F9C-BC9A27200E79}" type="sibTrans" cxnId="{233CA845-C8CF-4CEC-9508-FADC84E9D7CD}">
      <dgm:prSet/>
      <dgm:spPr/>
      <dgm:t>
        <a:bodyPr/>
        <a:lstStyle/>
        <a:p>
          <a:endParaRPr lang="en-IN"/>
        </a:p>
      </dgm:t>
    </dgm:pt>
    <dgm:pt modelId="{ECC8827A-073B-4603-A241-7ABE1FE03438}" type="parTrans" cxnId="{233CA845-C8CF-4CEC-9508-FADC84E9D7CD}">
      <dgm:prSet/>
      <dgm:spPr/>
      <dgm:t>
        <a:bodyPr/>
        <a:lstStyle/>
        <a:p>
          <a:endParaRPr lang="en-IN"/>
        </a:p>
      </dgm:t>
    </dgm:pt>
    <dgm:pt modelId="{D510350C-CF1B-494A-BD58-37B1504CF752}" type="pres">
      <dgm:prSet presAssocID="{D9191055-E94D-4F46-89F0-3B4BC21F6FA8}" presName="linear" presStyleCnt="0">
        <dgm:presLayoutVars>
          <dgm:dir/>
          <dgm:resizeHandles val="exact"/>
        </dgm:presLayoutVars>
      </dgm:prSet>
      <dgm:spPr/>
    </dgm:pt>
    <dgm:pt modelId="{290F4241-866B-4000-8B28-798337E36906}" type="pres">
      <dgm:prSet presAssocID="{59CEEC6E-BA9D-4DEF-B0C7-DF7D5175C853}" presName="comp" presStyleCnt="0"/>
      <dgm:spPr/>
    </dgm:pt>
    <dgm:pt modelId="{88B47B22-4F82-4CE5-A507-5B2C3D429371}" type="pres">
      <dgm:prSet presAssocID="{59CEEC6E-BA9D-4DEF-B0C7-DF7D5175C853}" presName="box" presStyleLbl="node1" presStyleIdx="0" presStyleCnt="3" custScaleY="76240"/>
      <dgm:spPr/>
    </dgm:pt>
    <dgm:pt modelId="{78E6B338-6D62-4E9A-9646-0EC53D799B8D}" type="pres">
      <dgm:prSet presAssocID="{59CEEC6E-BA9D-4DEF-B0C7-DF7D5175C853}" presName="img" presStyleLbl="fgImgPlace1" presStyleIdx="0" presStyleCnt="3" custLinFactNeighborX="1783" custLinFactNeighborY="2402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  <dgm:pt modelId="{BC6FC338-153C-4C27-9F30-94547712D5CE}" type="pres">
      <dgm:prSet presAssocID="{59CEEC6E-BA9D-4DEF-B0C7-DF7D5175C853}" presName="text" presStyleLbl="node1" presStyleIdx="0" presStyleCnt="3">
        <dgm:presLayoutVars>
          <dgm:bulletEnabled val="1"/>
        </dgm:presLayoutVars>
      </dgm:prSet>
      <dgm:spPr/>
    </dgm:pt>
    <dgm:pt modelId="{D3ACEB41-D384-4BC3-9E4B-88E857E68FD4}" type="pres">
      <dgm:prSet presAssocID="{5EE30165-774F-42E5-A2A6-00EC3855581B}" presName="spacer" presStyleCnt="0"/>
      <dgm:spPr/>
    </dgm:pt>
    <dgm:pt modelId="{3A02ABAC-5687-40EB-9540-B798B1AE52B3}" type="pres">
      <dgm:prSet presAssocID="{71194984-0C3A-4C54-8E21-D64DFE409483}" presName="comp" presStyleCnt="0"/>
      <dgm:spPr/>
    </dgm:pt>
    <dgm:pt modelId="{6510624C-9F6F-4242-9D02-34F2B6DB6597}" type="pres">
      <dgm:prSet presAssocID="{71194984-0C3A-4C54-8E21-D64DFE409483}" presName="box" presStyleLbl="node1" presStyleIdx="1" presStyleCnt="3"/>
      <dgm:spPr/>
    </dgm:pt>
    <dgm:pt modelId="{083A2B59-4847-44B8-A80B-34B6086D0CB8}" type="pres">
      <dgm:prSet presAssocID="{71194984-0C3A-4C54-8E21-D64DFE409483}" presName="img" presStyleLbl="fgImgPlace1" presStyleIdx="1" presStyleCnt="3"/>
      <dgm:spPr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07D6577-71BD-4570-9731-B3A088C2116B}" type="pres">
      <dgm:prSet presAssocID="{71194984-0C3A-4C54-8E21-D64DFE409483}" presName="text" presStyleLbl="node1" presStyleIdx="1" presStyleCnt="3">
        <dgm:presLayoutVars>
          <dgm:bulletEnabled val="1"/>
        </dgm:presLayoutVars>
      </dgm:prSet>
      <dgm:spPr/>
    </dgm:pt>
    <dgm:pt modelId="{7B31B324-0D25-4787-A696-D46135DBEDC9}" type="pres">
      <dgm:prSet presAssocID="{23450136-E070-48DE-A830-38D1C5BB73BC}" presName="spacer" presStyleCnt="0"/>
      <dgm:spPr/>
    </dgm:pt>
    <dgm:pt modelId="{46F5A571-049F-4CC6-B244-DDB6A109F889}" type="pres">
      <dgm:prSet presAssocID="{15DB703F-7A03-4C8B-AD1E-0233DE5AA3D1}" presName="comp" presStyleCnt="0"/>
      <dgm:spPr/>
    </dgm:pt>
    <dgm:pt modelId="{AEC8D15F-6592-4D1C-B177-DE06486D6AE8}" type="pres">
      <dgm:prSet presAssocID="{15DB703F-7A03-4C8B-AD1E-0233DE5AA3D1}" presName="box" presStyleLbl="node1" presStyleIdx="2" presStyleCnt="3" custScaleY="95811"/>
      <dgm:spPr/>
    </dgm:pt>
    <dgm:pt modelId="{5B4438CE-2704-4177-8862-6A9F08646BE2}" type="pres">
      <dgm:prSet presAssocID="{15DB703F-7A03-4C8B-AD1E-0233DE5AA3D1}" presName="img" presStyleLbl="fgImgPlace1" presStyleIdx="2" presStyleCnt="3"/>
      <dgm:spPr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6000" r="-16000"/>
          </a:stretch>
        </a:blipFill>
      </dgm:spPr>
    </dgm:pt>
    <dgm:pt modelId="{530482C2-FBD8-4C7E-A19D-36708343A4EC}" type="pres">
      <dgm:prSet presAssocID="{15DB703F-7A03-4C8B-AD1E-0233DE5AA3D1}" presName="text" presStyleLbl="node1" presStyleIdx="2" presStyleCnt="3">
        <dgm:presLayoutVars>
          <dgm:bulletEnabled val="1"/>
        </dgm:presLayoutVars>
      </dgm:prSet>
      <dgm:spPr/>
    </dgm:pt>
  </dgm:ptLst>
  <dgm:cxnLst>
    <dgm:cxn modelId="{11A0551D-34FE-422C-A89D-717BE02DE84A}" type="presOf" srcId="{27B00B98-9BB6-476E-94A1-D86D1C85A30D}" destId="{E07D6577-71BD-4570-9731-B3A088C2116B}" srcOrd="1" destOrd="2" presId="urn:microsoft.com/office/officeart/2005/8/layout/vList4"/>
    <dgm:cxn modelId="{3548FB29-93C8-4C04-8B64-3DC90B50AE13}" type="presOf" srcId="{732C9BDD-B0EA-404E-88DA-7CA0498B66B4}" destId="{BC6FC338-153C-4C27-9F30-94547712D5CE}" srcOrd="1" destOrd="2" presId="urn:microsoft.com/office/officeart/2005/8/layout/vList4"/>
    <dgm:cxn modelId="{4A56FA60-BB1E-4381-A798-27489D8B3A3B}" type="presOf" srcId="{59CEEC6E-BA9D-4DEF-B0C7-DF7D5175C853}" destId="{BC6FC338-153C-4C27-9F30-94547712D5CE}" srcOrd="1" destOrd="0" presId="urn:microsoft.com/office/officeart/2005/8/layout/vList4"/>
    <dgm:cxn modelId="{30746F61-9DF1-4636-A467-DBC1F9F60417}" type="presOf" srcId="{40013992-63C3-4355-8429-9E9FEEFEC28C}" destId="{BC6FC338-153C-4C27-9F30-94547712D5CE}" srcOrd="1" destOrd="1" presId="urn:microsoft.com/office/officeart/2005/8/layout/vList4"/>
    <dgm:cxn modelId="{151BA463-03AA-4E4D-A721-DD3C3BCDE201}" type="presOf" srcId="{71194984-0C3A-4C54-8E21-D64DFE409483}" destId="{E07D6577-71BD-4570-9731-B3A088C2116B}" srcOrd="1" destOrd="0" presId="urn:microsoft.com/office/officeart/2005/8/layout/vList4"/>
    <dgm:cxn modelId="{A5905D64-2402-4A3E-9C5C-58D24FB4371A}" srcId="{D9191055-E94D-4F46-89F0-3B4BC21F6FA8}" destId="{15DB703F-7A03-4C8B-AD1E-0233DE5AA3D1}" srcOrd="2" destOrd="0" parTransId="{56F7E1CA-998D-40F1-A100-B923755E4954}" sibTransId="{0B3238A7-7DEA-41BA-AEB8-298DF5370078}"/>
    <dgm:cxn modelId="{36B54545-8A10-4431-85E2-AF4CC1C6EAFA}" type="presOf" srcId="{282AE152-477A-4B29-B063-0845B5D35D1B}" destId="{AEC8D15F-6592-4D1C-B177-DE06486D6AE8}" srcOrd="0" destOrd="1" presId="urn:microsoft.com/office/officeart/2005/8/layout/vList4"/>
    <dgm:cxn modelId="{233CA845-C8CF-4CEC-9508-FADC84E9D7CD}" srcId="{59CEEC6E-BA9D-4DEF-B0C7-DF7D5175C853}" destId="{732C9BDD-B0EA-404E-88DA-7CA0498B66B4}" srcOrd="1" destOrd="0" parTransId="{ECC8827A-073B-4603-A241-7ABE1FE03438}" sibTransId="{7A6B3B16-9EE3-40FE-9F9C-BC9A27200E79}"/>
    <dgm:cxn modelId="{08D1BC48-B895-4A19-AAA9-135ADD755083}" srcId="{D9191055-E94D-4F46-89F0-3B4BC21F6FA8}" destId="{59CEEC6E-BA9D-4DEF-B0C7-DF7D5175C853}" srcOrd="0" destOrd="0" parTransId="{C84B05C2-57B9-4288-A25B-759A51D236E7}" sibTransId="{5EE30165-774F-42E5-A2A6-00EC3855581B}"/>
    <dgm:cxn modelId="{558C4849-AEEB-4E2A-84A3-00AF65E1F37B}" type="presOf" srcId="{15DB703F-7A03-4C8B-AD1E-0233DE5AA3D1}" destId="{530482C2-FBD8-4C7E-A19D-36708343A4EC}" srcOrd="1" destOrd="0" presId="urn:microsoft.com/office/officeart/2005/8/layout/vList4"/>
    <dgm:cxn modelId="{ED2B966A-D029-4A09-8EAF-B8AA63F3619F}" type="presOf" srcId="{282AE152-477A-4B29-B063-0845B5D35D1B}" destId="{530482C2-FBD8-4C7E-A19D-36708343A4EC}" srcOrd="1" destOrd="1" presId="urn:microsoft.com/office/officeart/2005/8/layout/vList4"/>
    <dgm:cxn modelId="{B2E4466B-561F-4FE9-B9B2-FF8009CFF783}" srcId="{D9191055-E94D-4F46-89F0-3B4BC21F6FA8}" destId="{71194984-0C3A-4C54-8E21-D64DFE409483}" srcOrd="1" destOrd="0" parTransId="{9931AF51-4257-4424-8677-580CBB8A4E92}" sibTransId="{23450136-E070-48DE-A830-38D1C5BB73BC}"/>
    <dgm:cxn modelId="{6472E86E-41ED-4E70-9826-72D110EEC82E}" type="presOf" srcId="{B69D1AD8-557A-40B3-946D-C122BBF38299}" destId="{AEC8D15F-6592-4D1C-B177-DE06486D6AE8}" srcOrd="0" destOrd="2" presId="urn:microsoft.com/office/officeart/2005/8/layout/vList4"/>
    <dgm:cxn modelId="{9E271D57-543D-4888-B559-0DE22B662CD5}" type="presOf" srcId="{C4BB6387-1EA6-48C3-8FDF-03967B78521F}" destId="{E07D6577-71BD-4570-9731-B3A088C2116B}" srcOrd="1" destOrd="1" presId="urn:microsoft.com/office/officeart/2005/8/layout/vList4"/>
    <dgm:cxn modelId="{DC5FFE77-49CD-4DA7-997E-088863B8A594}" type="presOf" srcId="{D9191055-E94D-4F46-89F0-3B4BC21F6FA8}" destId="{D510350C-CF1B-494A-BD58-37B1504CF752}" srcOrd="0" destOrd="0" presId="urn:microsoft.com/office/officeart/2005/8/layout/vList4"/>
    <dgm:cxn modelId="{103B805A-4CFF-4DE2-B24B-8CE9990D6E86}" type="presOf" srcId="{C4BB6387-1EA6-48C3-8FDF-03967B78521F}" destId="{6510624C-9F6F-4242-9D02-34F2B6DB6597}" srcOrd="0" destOrd="1" presId="urn:microsoft.com/office/officeart/2005/8/layout/vList4"/>
    <dgm:cxn modelId="{F4ED3F89-52C0-48BD-A91D-9E623C09A053}" srcId="{15DB703F-7A03-4C8B-AD1E-0233DE5AA3D1}" destId="{282AE152-477A-4B29-B063-0845B5D35D1B}" srcOrd="0" destOrd="0" parTransId="{3570CE6C-CC7B-44B4-B853-A98B13C17751}" sibTransId="{526D2421-DC86-458D-8989-DF90A9028376}"/>
    <dgm:cxn modelId="{06EF2C9A-E032-4B9F-92CF-D782E6F84CF7}" type="presOf" srcId="{B69D1AD8-557A-40B3-946D-C122BBF38299}" destId="{530482C2-FBD8-4C7E-A19D-36708343A4EC}" srcOrd="1" destOrd="2" presId="urn:microsoft.com/office/officeart/2005/8/layout/vList4"/>
    <dgm:cxn modelId="{E9D13A9A-9EF1-4706-855A-CBB108910122}" type="presOf" srcId="{27B00B98-9BB6-476E-94A1-D86D1C85A30D}" destId="{6510624C-9F6F-4242-9D02-34F2B6DB6597}" srcOrd="0" destOrd="2" presId="urn:microsoft.com/office/officeart/2005/8/layout/vList4"/>
    <dgm:cxn modelId="{245702A8-46AA-412F-8DAC-FC2542B0C047}" srcId="{71194984-0C3A-4C54-8E21-D64DFE409483}" destId="{C4BB6387-1EA6-48C3-8FDF-03967B78521F}" srcOrd="0" destOrd="0" parTransId="{524853C9-1453-4C75-84EF-5234F767C413}" sibTransId="{6925ECD9-F0C4-4C8A-8B4B-4C2DEFC269C5}"/>
    <dgm:cxn modelId="{F44A62B3-769A-44C6-9CFF-5BF39981F7DF}" srcId="{71194984-0C3A-4C54-8E21-D64DFE409483}" destId="{27B00B98-9BB6-476E-94A1-D86D1C85A30D}" srcOrd="1" destOrd="0" parTransId="{02111ABD-84B1-4A50-8402-03657C73B0CF}" sibTransId="{2AD0A9C6-677C-4276-B899-F47B4CF6BF33}"/>
    <dgm:cxn modelId="{B287A7C4-C381-4808-883F-69246E48A56A}" type="presOf" srcId="{15DB703F-7A03-4C8B-AD1E-0233DE5AA3D1}" destId="{AEC8D15F-6592-4D1C-B177-DE06486D6AE8}" srcOrd="0" destOrd="0" presId="urn:microsoft.com/office/officeart/2005/8/layout/vList4"/>
    <dgm:cxn modelId="{4EE7DBC8-493B-4EFA-B47D-3A8E1ABDD31C}" type="presOf" srcId="{732C9BDD-B0EA-404E-88DA-7CA0498B66B4}" destId="{88B47B22-4F82-4CE5-A507-5B2C3D429371}" srcOrd="0" destOrd="2" presId="urn:microsoft.com/office/officeart/2005/8/layout/vList4"/>
    <dgm:cxn modelId="{AF62F1CB-CDAE-4872-ADAC-85808A7FDEFC}" srcId="{59CEEC6E-BA9D-4DEF-B0C7-DF7D5175C853}" destId="{40013992-63C3-4355-8429-9E9FEEFEC28C}" srcOrd="0" destOrd="0" parTransId="{2F47E46C-38A2-429E-8AE4-37E2EB186857}" sibTransId="{E26F9987-C58E-4322-8C0D-EEE7F8BCC50F}"/>
    <dgm:cxn modelId="{6B5E0CCD-3813-4F70-ABED-C2711B19D280}" type="presOf" srcId="{59CEEC6E-BA9D-4DEF-B0C7-DF7D5175C853}" destId="{88B47B22-4F82-4CE5-A507-5B2C3D429371}" srcOrd="0" destOrd="0" presId="urn:microsoft.com/office/officeart/2005/8/layout/vList4"/>
    <dgm:cxn modelId="{DFE238D1-3411-45D9-A3D7-9A0826BE0C21}" srcId="{15DB703F-7A03-4C8B-AD1E-0233DE5AA3D1}" destId="{B69D1AD8-557A-40B3-946D-C122BBF38299}" srcOrd="1" destOrd="0" parTransId="{77717343-7A80-4A9E-9498-DE87E92B75DC}" sibTransId="{84E8B173-0863-4B99-AADE-83F492F37723}"/>
    <dgm:cxn modelId="{EE2EE6E4-9F09-4D6F-9C75-69D3F51E38E1}" type="presOf" srcId="{71194984-0C3A-4C54-8E21-D64DFE409483}" destId="{6510624C-9F6F-4242-9D02-34F2B6DB6597}" srcOrd="0" destOrd="0" presId="urn:microsoft.com/office/officeart/2005/8/layout/vList4"/>
    <dgm:cxn modelId="{DF76BBEB-D99E-400D-8580-88D12CDDFBE6}" type="presOf" srcId="{40013992-63C3-4355-8429-9E9FEEFEC28C}" destId="{88B47B22-4F82-4CE5-A507-5B2C3D429371}" srcOrd="0" destOrd="1" presId="urn:microsoft.com/office/officeart/2005/8/layout/vList4"/>
    <dgm:cxn modelId="{E5FE2934-AD8A-4437-8E4F-1226E0F23C30}" type="presParOf" srcId="{D510350C-CF1B-494A-BD58-37B1504CF752}" destId="{290F4241-866B-4000-8B28-798337E36906}" srcOrd="0" destOrd="0" presId="urn:microsoft.com/office/officeart/2005/8/layout/vList4"/>
    <dgm:cxn modelId="{71E42C17-547B-4D4B-8CD6-B5C4C826A29D}" type="presParOf" srcId="{290F4241-866B-4000-8B28-798337E36906}" destId="{88B47B22-4F82-4CE5-A507-5B2C3D429371}" srcOrd="0" destOrd="0" presId="urn:microsoft.com/office/officeart/2005/8/layout/vList4"/>
    <dgm:cxn modelId="{D11F9482-272D-4541-ABB7-638A4F8D8E87}" type="presParOf" srcId="{290F4241-866B-4000-8B28-798337E36906}" destId="{78E6B338-6D62-4E9A-9646-0EC53D799B8D}" srcOrd="1" destOrd="0" presId="urn:microsoft.com/office/officeart/2005/8/layout/vList4"/>
    <dgm:cxn modelId="{DF2F6314-D610-453D-A336-342D72647472}" type="presParOf" srcId="{290F4241-866B-4000-8B28-798337E36906}" destId="{BC6FC338-153C-4C27-9F30-94547712D5CE}" srcOrd="2" destOrd="0" presId="urn:microsoft.com/office/officeart/2005/8/layout/vList4"/>
    <dgm:cxn modelId="{44D35818-B3AC-42EF-A427-8E5984DFBBFF}" type="presParOf" srcId="{D510350C-CF1B-494A-BD58-37B1504CF752}" destId="{D3ACEB41-D384-4BC3-9E4B-88E857E68FD4}" srcOrd="1" destOrd="0" presId="urn:microsoft.com/office/officeart/2005/8/layout/vList4"/>
    <dgm:cxn modelId="{FFC23003-8C99-4AD3-9548-C87A50A94839}" type="presParOf" srcId="{D510350C-CF1B-494A-BD58-37B1504CF752}" destId="{3A02ABAC-5687-40EB-9540-B798B1AE52B3}" srcOrd="2" destOrd="0" presId="urn:microsoft.com/office/officeart/2005/8/layout/vList4"/>
    <dgm:cxn modelId="{2ACC3BFD-4C6D-44BF-8B9F-685C44062173}" type="presParOf" srcId="{3A02ABAC-5687-40EB-9540-B798B1AE52B3}" destId="{6510624C-9F6F-4242-9D02-34F2B6DB6597}" srcOrd="0" destOrd="0" presId="urn:microsoft.com/office/officeart/2005/8/layout/vList4"/>
    <dgm:cxn modelId="{CC1787CB-F7DC-4F3D-BD6B-7E83480D9600}" type="presParOf" srcId="{3A02ABAC-5687-40EB-9540-B798B1AE52B3}" destId="{083A2B59-4847-44B8-A80B-34B6086D0CB8}" srcOrd="1" destOrd="0" presId="urn:microsoft.com/office/officeart/2005/8/layout/vList4"/>
    <dgm:cxn modelId="{5DCDA200-C690-40D1-8913-DB272818260A}" type="presParOf" srcId="{3A02ABAC-5687-40EB-9540-B798B1AE52B3}" destId="{E07D6577-71BD-4570-9731-B3A088C2116B}" srcOrd="2" destOrd="0" presId="urn:microsoft.com/office/officeart/2005/8/layout/vList4"/>
    <dgm:cxn modelId="{519639BF-859B-42DF-A37D-47E13245642F}" type="presParOf" srcId="{D510350C-CF1B-494A-BD58-37B1504CF752}" destId="{7B31B324-0D25-4787-A696-D46135DBEDC9}" srcOrd="3" destOrd="0" presId="urn:microsoft.com/office/officeart/2005/8/layout/vList4"/>
    <dgm:cxn modelId="{02D683B2-F253-4B85-99DF-B004CF0F5BF2}" type="presParOf" srcId="{D510350C-CF1B-494A-BD58-37B1504CF752}" destId="{46F5A571-049F-4CC6-B244-DDB6A109F889}" srcOrd="4" destOrd="0" presId="urn:microsoft.com/office/officeart/2005/8/layout/vList4"/>
    <dgm:cxn modelId="{00761C16-126D-4C8A-8F9C-9986664FAD1F}" type="presParOf" srcId="{46F5A571-049F-4CC6-B244-DDB6A109F889}" destId="{AEC8D15F-6592-4D1C-B177-DE06486D6AE8}" srcOrd="0" destOrd="0" presId="urn:microsoft.com/office/officeart/2005/8/layout/vList4"/>
    <dgm:cxn modelId="{54B06110-45CF-4074-AA56-C59CFED69800}" type="presParOf" srcId="{46F5A571-049F-4CC6-B244-DDB6A109F889}" destId="{5B4438CE-2704-4177-8862-6A9F08646BE2}" srcOrd="1" destOrd="0" presId="urn:microsoft.com/office/officeart/2005/8/layout/vList4"/>
    <dgm:cxn modelId="{526E6C3B-168A-4D34-A83E-84E9B1BDC177}" type="presParOf" srcId="{46F5A571-049F-4CC6-B244-DDB6A109F889}" destId="{530482C2-FBD8-4C7E-A19D-36708343A4EC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9191055-E94D-4F46-89F0-3B4BC21F6FA8}" type="doc">
      <dgm:prSet loTypeId="urn:microsoft.com/office/officeart/2005/8/layout/vList4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59CEEC6E-BA9D-4DEF-B0C7-DF7D5175C853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pPr algn="l"/>
          <a:r>
            <a:rPr lang="en-US" sz="1900" dirty="0"/>
            <a:t> </a:t>
          </a:r>
          <a:r>
            <a:rPr lang="en-US" sz="2000" dirty="0"/>
            <a:t>Integration and Interoperability risks</a:t>
          </a:r>
          <a:endParaRPr lang="en-IN" sz="2000" dirty="0"/>
        </a:p>
      </dgm:t>
    </dgm:pt>
    <dgm:pt modelId="{C84B05C2-57B9-4288-A25B-759A51D236E7}" type="parTrans" cxnId="{08D1BC48-B895-4A19-AAA9-135ADD755083}">
      <dgm:prSet/>
      <dgm:spPr/>
      <dgm:t>
        <a:bodyPr/>
        <a:lstStyle/>
        <a:p>
          <a:endParaRPr lang="en-IN"/>
        </a:p>
      </dgm:t>
    </dgm:pt>
    <dgm:pt modelId="{5EE30165-774F-42E5-A2A6-00EC3855581B}" type="sibTrans" cxnId="{08D1BC48-B895-4A19-AAA9-135ADD755083}">
      <dgm:prSet/>
      <dgm:spPr/>
      <dgm:t>
        <a:bodyPr/>
        <a:lstStyle/>
        <a:p>
          <a:endParaRPr lang="en-IN"/>
        </a:p>
      </dgm:t>
    </dgm:pt>
    <dgm:pt modelId="{40013992-63C3-4355-8429-9E9FEEFEC28C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pPr algn="l"/>
          <a:r>
            <a:rPr lang="en-US" sz="1600" dirty="0"/>
            <a:t>EHR may not be compatible with some existing systems</a:t>
          </a:r>
          <a:endParaRPr lang="en-IN" sz="1600" dirty="0"/>
        </a:p>
      </dgm:t>
    </dgm:pt>
    <dgm:pt modelId="{2F47E46C-38A2-429E-8AE4-37E2EB186857}" type="parTrans" cxnId="{AF62F1CB-CDAE-4872-ADAC-85808A7FDEFC}">
      <dgm:prSet/>
      <dgm:spPr/>
      <dgm:t>
        <a:bodyPr/>
        <a:lstStyle/>
        <a:p>
          <a:endParaRPr lang="en-IN"/>
        </a:p>
      </dgm:t>
    </dgm:pt>
    <dgm:pt modelId="{E26F9987-C58E-4322-8C0D-EEE7F8BCC50F}" type="sibTrans" cxnId="{AF62F1CB-CDAE-4872-ADAC-85808A7FDEFC}">
      <dgm:prSet/>
      <dgm:spPr/>
      <dgm:t>
        <a:bodyPr/>
        <a:lstStyle/>
        <a:p>
          <a:endParaRPr lang="en-IN"/>
        </a:p>
      </dgm:t>
    </dgm:pt>
    <dgm:pt modelId="{71194984-0C3A-4C54-8E21-D64DFE409483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r>
            <a:rPr lang="en-US" sz="2000" dirty="0"/>
            <a:t>Data migration risk</a:t>
          </a:r>
          <a:endParaRPr lang="en-IN" sz="2000" dirty="0"/>
        </a:p>
      </dgm:t>
    </dgm:pt>
    <dgm:pt modelId="{9931AF51-4257-4424-8677-580CBB8A4E92}" type="parTrans" cxnId="{B2E4466B-561F-4FE9-B9B2-FF8009CFF783}">
      <dgm:prSet/>
      <dgm:spPr/>
      <dgm:t>
        <a:bodyPr/>
        <a:lstStyle/>
        <a:p>
          <a:endParaRPr lang="en-IN"/>
        </a:p>
      </dgm:t>
    </dgm:pt>
    <dgm:pt modelId="{23450136-E070-48DE-A830-38D1C5BB73BC}" type="sibTrans" cxnId="{B2E4466B-561F-4FE9-B9B2-FF8009CFF783}">
      <dgm:prSet/>
      <dgm:spPr/>
      <dgm:t>
        <a:bodyPr/>
        <a:lstStyle/>
        <a:p>
          <a:endParaRPr lang="en-IN"/>
        </a:p>
      </dgm:t>
    </dgm:pt>
    <dgm:pt modelId="{C4BB6387-1EA6-48C3-8FDF-03967B78521F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r>
            <a:rPr lang="en-US" sz="1600" dirty="0"/>
            <a:t>Data migration from legacy systems (bubble sheet data) to EHR will take time, and planning, and </a:t>
          </a:r>
          <a:r>
            <a:rPr lang="en-US" sz="1600" b="1" dirty="0"/>
            <a:t>may require data processing/ changes to  ‘fit’ in the new format </a:t>
          </a:r>
          <a:endParaRPr lang="en-IN" sz="1600" b="1" dirty="0"/>
        </a:p>
      </dgm:t>
    </dgm:pt>
    <dgm:pt modelId="{524853C9-1453-4C75-84EF-5234F767C413}" type="parTrans" cxnId="{245702A8-46AA-412F-8DAC-FC2542B0C047}">
      <dgm:prSet/>
      <dgm:spPr/>
      <dgm:t>
        <a:bodyPr/>
        <a:lstStyle/>
        <a:p>
          <a:endParaRPr lang="en-IN"/>
        </a:p>
      </dgm:t>
    </dgm:pt>
    <dgm:pt modelId="{6925ECD9-F0C4-4C8A-8B4B-4C2DEFC269C5}" type="sibTrans" cxnId="{245702A8-46AA-412F-8DAC-FC2542B0C047}">
      <dgm:prSet/>
      <dgm:spPr/>
      <dgm:t>
        <a:bodyPr/>
        <a:lstStyle/>
        <a:p>
          <a:endParaRPr lang="en-IN"/>
        </a:p>
      </dgm:t>
    </dgm:pt>
    <dgm:pt modelId="{15DB703F-7A03-4C8B-AD1E-0233DE5AA3D1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r>
            <a:rPr lang="en-US" sz="2000" dirty="0"/>
            <a:t>Vendor issues</a:t>
          </a:r>
          <a:endParaRPr lang="en-IN" sz="2000" dirty="0"/>
        </a:p>
      </dgm:t>
    </dgm:pt>
    <dgm:pt modelId="{56F7E1CA-998D-40F1-A100-B923755E4954}" type="parTrans" cxnId="{A5905D64-2402-4A3E-9C5C-58D24FB4371A}">
      <dgm:prSet/>
      <dgm:spPr/>
      <dgm:t>
        <a:bodyPr/>
        <a:lstStyle/>
        <a:p>
          <a:endParaRPr lang="en-IN"/>
        </a:p>
      </dgm:t>
    </dgm:pt>
    <dgm:pt modelId="{0B3238A7-7DEA-41BA-AEB8-298DF5370078}" type="sibTrans" cxnId="{A5905D64-2402-4A3E-9C5C-58D24FB4371A}">
      <dgm:prSet/>
      <dgm:spPr/>
      <dgm:t>
        <a:bodyPr/>
        <a:lstStyle/>
        <a:p>
          <a:endParaRPr lang="en-IN"/>
        </a:p>
      </dgm:t>
    </dgm:pt>
    <dgm:pt modelId="{F2F19CF8-3E80-4DA4-83E3-0F502651D5B2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pPr algn="l"/>
          <a:endParaRPr lang="en-IN" sz="1600" dirty="0"/>
        </a:p>
      </dgm:t>
    </dgm:pt>
    <dgm:pt modelId="{199F71B2-6AA9-43D2-B886-38A3B9D6E683}" type="parTrans" cxnId="{45D87E79-4E75-4F19-9051-391349917016}">
      <dgm:prSet/>
      <dgm:spPr/>
      <dgm:t>
        <a:bodyPr/>
        <a:lstStyle/>
        <a:p>
          <a:endParaRPr lang="en-IN"/>
        </a:p>
      </dgm:t>
    </dgm:pt>
    <dgm:pt modelId="{73D2E66A-AE7C-4B16-BE28-97AA38F9D594}" type="sibTrans" cxnId="{45D87E79-4E75-4F19-9051-391349917016}">
      <dgm:prSet/>
      <dgm:spPr/>
      <dgm:t>
        <a:bodyPr/>
        <a:lstStyle/>
        <a:p>
          <a:endParaRPr lang="en-IN"/>
        </a:p>
      </dgm:t>
    </dgm:pt>
    <dgm:pt modelId="{EFC6CC4D-2B90-490A-B91F-3663E8D527AB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pPr algn="l"/>
          <a:r>
            <a:rPr lang="en-US" sz="1600" dirty="0"/>
            <a:t>Plan and research well, the IT team must </a:t>
          </a:r>
          <a:r>
            <a:rPr lang="en-US" sz="1600" b="1" dirty="0"/>
            <a:t>ensure compatibility and perform required changes before implementing EHR</a:t>
          </a:r>
          <a:endParaRPr lang="en-IN" sz="1600" b="1" dirty="0"/>
        </a:p>
      </dgm:t>
    </dgm:pt>
    <dgm:pt modelId="{82E8D27F-E9ED-4593-A2B2-79D470FDE578}" type="parTrans" cxnId="{864FEAB6-BCA1-4F00-8651-C280A313FBDC}">
      <dgm:prSet/>
      <dgm:spPr/>
      <dgm:t>
        <a:bodyPr/>
        <a:lstStyle/>
        <a:p>
          <a:endParaRPr lang="en-IN"/>
        </a:p>
      </dgm:t>
    </dgm:pt>
    <dgm:pt modelId="{DB87122C-60C0-4305-963A-486799044AE4}" type="sibTrans" cxnId="{864FEAB6-BCA1-4F00-8651-C280A313FBDC}">
      <dgm:prSet/>
      <dgm:spPr/>
      <dgm:t>
        <a:bodyPr/>
        <a:lstStyle/>
        <a:p>
          <a:endParaRPr lang="en-IN"/>
        </a:p>
      </dgm:t>
    </dgm:pt>
    <dgm:pt modelId="{282AE152-477A-4B29-B063-0845B5D35D1B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r>
            <a:rPr lang="en-US" sz="1600" dirty="0"/>
            <a:t>Lack of support, updates, or delivery issues</a:t>
          </a:r>
          <a:endParaRPr lang="en-IN" sz="1600" dirty="0"/>
        </a:p>
      </dgm:t>
    </dgm:pt>
    <dgm:pt modelId="{526D2421-DC86-458D-8989-DF90A9028376}" type="sibTrans" cxnId="{F4ED3F89-52C0-48BD-A91D-9E623C09A053}">
      <dgm:prSet/>
      <dgm:spPr/>
      <dgm:t>
        <a:bodyPr/>
        <a:lstStyle/>
        <a:p>
          <a:endParaRPr lang="en-IN"/>
        </a:p>
      </dgm:t>
    </dgm:pt>
    <dgm:pt modelId="{3570CE6C-CC7B-44B4-B853-A98B13C17751}" type="parTrans" cxnId="{F4ED3F89-52C0-48BD-A91D-9E623C09A053}">
      <dgm:prSet/>
      <dgm:spPr/>
      <dgm:t>
        <a:bodyPr/>
        <a:lstStyle/>
        <a:p>
          <a:endParaRPr lang="en-IN"/>
        </a:p>
      </dgm:t>
    </dgm:pt>
    <dgm:pt modelId="{C64C39EC-DC12-416A-B5B8-04A4C4731EAD}">
      <dgm:prSet phldrT="[Text]" custT="1"/>
      <dgm:spPr>
        <a:solidFill>
          <a:srgbClr val="7FA8AE">
            <a:alpha val="26000"/>
          </a:srgbClr>
        </a:solidFill>
      </dgm:spPr>
      <dgm:t>
        <a:bodyPr/>
        <a:lstStyle/>
        <a:p>
          <a:r>
            <a:rPr lang="en-US" sz="1600" dirty="0"/>
            <a:t>Research vendors well, SLAs, good relations</a:t>
          </a:r>
          <a:endParaRPr lang="en-IN" sz="1600" dirty="0"/>
        </a:p>
      </dgm:t>
    </dgm:pt>
    <dgm:pt modelId="{43A05F67-F820-48B1-A46A-7C43F11AF7E9}" type="parTrans" cxnId="{4D613763-1A5E-4186-A345-31B8D5AFB0AA}">
      <dgm:prSet/>
      <dgm:spPr/>
      <dgm:t>
        <a:bodyPr/>
        <a:lstStyle/>
        <a:p>
          <a:endParaRPr lang="en-IN"/>
        </a:p>
      </dgm:t>
    </dgm:pt>
    <dgm:pt modelId="{B888349D-D6C2-4A37-864F-FE7F7C86C7F6}" type="sibTrans" cxnId="{4D613763-1A5E-4186-A345-31B8D5AFB0AA}">
      <dgm:prSet/>
      <dgm:spPr/>
      <dgm:t>
        <a:bodyPr/>
        <a:lstStyle/>
        <a:p>
          <a:endParaRPr lang="en-IN"/>
        </a:p>
      </dgm:t>
    </dgm:pt>
    <dgm:pt modelId="{D510350C-CF1B-494A-BD58-37B1504CF752}" type="pres">
      <dgm:prSet presAssocID="{D9191055-E94D-4F46-89F0-3B4BC21F6FA8}" presName="linear" presStyleCnt="0">
        <dgm:presLayoutVars>
          <dgm:dir/>
          <dgm:resizeHandles val="exact"/>
        </dgm:presLayoutVars>
      </dgm:prSet>
      <dgm:spPr/>
    </dgm:pt>
    <dgm:pt modelId="{290F4241-866B-4000-8B28-798337E36906}" type="pres">
      <dgm:prSet presAssocID="{59CEEC6E-BA9D-4DEF-B0C7-DF7D5175C853}" presName="comp" presStyleCnt="0"/>
      <dgm:spPr/>
    </dgm:pt>
    <dgm:pt modelId="{88B47B22-4F82-4CE5-A507-5B2C3D429371}" type="pres">
      <dgm:prSet presAssocID="{59CEEC6E-BA9D-4DEF-B0C7-DF7D5175C853}" presName="box" presStyleLbl="node1" presStyleIdx="0" presStyleCnt="3" custScaleY="133574"/>
      <dgm:spPr/>
    </dgm:pt>
    <dgm:pt modelId="{78E6B338-6D62-4E9A-9646-0EC53D799B8D}" type="pres">
      <dgm:prSet presAssocID="{59CEEC6E-BA9D-4DEF-B0C7-DF7D5175C853}" presName="img" presStyleLbl="fgImgPlace1" presStyleIdx="0" presStyleCnt="3" custScaleY="128787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3000" r="-23000"/>
          </a:stretch>
        </a:blipFill>
      </dgm:spPr>
    </dgm:pt>
    <dgm:pt modelId="{BC6FC338-153C-4C27-9F30-94547712D5CE}" type="pres">
      <dgm:prSet presAssocID="{59CEEC6E-BA9D-4DEF-B0C7-DF7D5175C853}" presName="text" presStyleLbl="node1" presStyleIdx="0" presStyleCnt="3">
        <dgm:presLayoutVars>
          <dgm:bulletEnabled val="1"/>
        </dgm:presLayoutVars>
      </dgm:prSet>
      <dgm:spPr/>
    </dgm:pt>
    <dgm:pt modelId="{D3ACEB41-D384-4BC3-9E4B-88E857E68FD4}" type="pres">
      <dgm:prSet presAssocID="{5EE30165-774F-42E5-A2A6-00EC3855581B}" presName="spacer" presStyleCnt="0"/>
      <dgm:spPr/>
    </dgm:pt>
    <dgm:pt modelId="{3A02ABAC-5687-40EB-9540-B798B1AE52B3}" type="pres">
      <dgm:prSet presAssocID="{71194984-0C3A-4C54-8E21-D64DFE409483}" presName="comp" presStyleCnt="0"/>
      <dgm:spPr/>
    </dgm:pt>
    <dgm:pt modelId="{6510624C-9F6F-4242-9D02-34F2B6DB6597}" type="pres">
      <dgm:prSet presAssocID="{71194984-0C3A-4C54-8E21-D64DFE409483}" presName="box" presStyleLbl="node1" presStyleIdx="1" presStyleCnt="3" custScaleY="114471"/>
      <dgm:spPr/>
    </dgm:pt>
    <dgm:pt modelId="{083A2B59-4847-44B8-A80B-34B6086D0CB8}" type="pres">
      <dgm:prSet presAssocID="{71194984-0C3A-4C54-8E21-D64DFE409483}" presName="img" presStyleLbl="fgImgPlace1" presStyleIdx="1" presStyleCnt="3"/>
      <dgm:spPr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</dgm:spPr>
    </dgm:pt>
    <dgm:pt modelId="{E07D6577-71BD-4570-9731-B3A088C2116B}" type="pres">
      <dgm:prSet presAssocID="{71194984-0C3A-4C54-8E21-D64DFE409483}" presName="text" presStyleLbl="node1" presStyleIdx="1" presStyleCnt="3">
        <dgm:presLayoutVars>
          <dgm:bulletEnabled val="1"/>
        </dgm:presLayoutVars>
      </dgm:prSet>
      <dgm:spPr/>
    </dgm:pt>
    <dgm:pt modelId="{7B31B324-0D25-4787-A696-D46135DBEDC9}" type="pres">
      <dgm:prSet presAssocID="{23450136-E070-48DE-A830-38D1C5BB73BC}" presName="spacer" presStyleCnt="0"/>
      <dgm:spPr/>
    </dgm:pt>
    <dgm:pt modelId="{46F5A571-049F-4CC6-B244-DDB6A109F889}" type="pres">
      <dgm:prSet presAssocID="{15DB703F-7A03-4C8B-AD1E-0233DE5AA3D1}" presName="comp" presStyleCnt="0"/>
      <dgm:spPr/>
    </dgm:pt>
    <dgm:pt modelId="{AEC8D15F-6592-4D1C-B177-DE06486D6AE8}" type="pres">
      <dgm:prSet presAssocID="{15DB703F-7A03-4C8B-AD1E-0233DE5AA3D1}" presName="box" presStyleLbl="node1" presStyleIdx="2" presStyleCnt="3" custScaleY="78264"/>
      <dgm:spPr/>
    </dgm:pt>
    <dgm:pt modelId="{5B4438CE-2704-4177-8862-6A9F08646BE2}" type="pres">
      <dgm:prSet presAssocID="{15DB703F-7A03-4C8B-AD1E-0233DE5AA3D1}" presName="img" presStyleLbl="fgImgPlace1" presStyleIdx="2" presStyleCnt="3" custScaleY="77195"/>
      <dgm:spPr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</dgm:spPr>
    </dgm:pt>
    <dgm:pt modelId="{530482C2-FBD8-4C7E-A19D-36708343A4EC}" type="pres">
      <dgm:prSet presAssocID="{15DB703F-7A03-4C8B-AD1E-0233DE5AA3D1}" presName="text" presStyleLbl="node1" presStyleIdx="2" presStyleCnt="3">
        <dgm:presLayoutVars>
          <dgm:bulletEnabled val="1"/>
        </dgm:presLayoutVars>
      </dgm:prSet>
      <dgm:spPr/>
    </dgm:pt>
  </dgm:ptLst>
  <dgm:cxnLst>
    <dgm:cxn modelId="{A2825718-B066-4F7E-95C5-855BBA9BB9DF}" type="presOf" srcId="{C64C39EC-DC12-416A-B5B8-04A4C4731EAD}" destId="{AEC8D15F-6592-4D1C-B177-DE06486D6AE8}" srcOrd="0" destOrd="2" presId="urn:microsoft.com/office/officeart/2005/8/layout/vList4"/>
    <dgm:cxn modelId="{BC501F27-519A-4FA7-BAF4-170F7C5A2ACF}" type="presOf" srcId="{EFC6CC4D-2B90-490A-B91F-3663E8D527AB}" destId="{BC6FC338-153C-4C27-9F30-94547712D5CE}" srcOrd="1" destOrd="2" presId="urn:microsoft.com/office/officeart/2005/8/layout/vList4"/>
    <dgm:cxn modelId="{626E6D3D-4CE1-428D-A892-F5590E2802DB}" type="presOf" srcId="{F2F19CF8-3E80-4DA4-83E3-0F502651D5B2}" destId="{88B47B22-4F82-4CE5-A507-5B2C3D429371}" srcOrd="0" destOrd="3" presId="urn:microsoft.com/office/officeart/2005/8/layout/vList4"/>
    <dgm:cxn modelId="{4A56FA60-BB1E-4381-A798-27489D8B3A3B}" type="presOf" srcId="{59CEEC6E-BA9D-4DEF-B0C7-DF7D5175C853}" destId="{BC6FC338-153C-4C27-9F30-94547712D5CE}" srcOrd="1" destOrd="0" presId="urn:microsoft.com/office/officeart/2005/8/layout/vList4"/>
    <dgm:cxn modelId="{30746F61-9DF1-4636-A467-DBC1F9F60417}" type="presOf" srcId="{40013992-63C3-4355-8429-9E9FEEFEC28C}" destId="{BC6FC338-153C-4C27-9F30-94547712D5CE}" srcOrd="1" destOrd="1" presId="urn:microsoft.com/office/officeart/2005/8/layout/vList4"/>
    <dgm:cxn modelId="{4D613763-1A5E-4186-A345-31B8D5AFB0AA}" srcId="{15DB703F-7A03-4C8B-AD1E-0233DE5AA3D1}" destId="{C64C39EC-DC12-416A-B5B8-04A4C4731EAD}" srcOrd="1" destOrd="0" parTransId="{43A05F67-F820-48B1-A46A-7C43F11AF7E9}" sibTransId="{B888349D-D6C2-4A37-864F-FE7F7C86C7F6}"/>
    <dgm:cxn modelId="{151BA463-03AA-4E4D-A721-DD3C3BCDE201}" type="presOf" srcId="{71194984-0C3A-4C54-8E21-D64DFE409483}" destId="{E07D6577-71BD-4570-9731-B3A088C2116B}" srcOrd="1" destOrd="0" presId="urn:microsoft.com/office/officeart/2005/8/layout/vList4"/>
    <dgm:cxn modelId="{A5905D64-2402-4A3E-9C5C-58D24FB4371A}" srcId="{D9191055-E94D-4F46-89F0-3B4BC21F6FA8}" destId="{15DB703F-7A03-4C8B-AD1E-0233DE5AA3D1}" srcOrd="2" destOrd="0" parTransId="{56F7E1CA-998D-40F1-A100-B923755E4954}" sibTransId="{0B3238A7-7DEA-41BA-AEB8-298DF5370078}"/>
    <dgm:cxn modelId="{36B54545-8A10-4431-85E2-AF4CC1C6EAFA}" type="presOf" srcId="{282AE152-477A-4B29-B063-0845B5D35D1B}" destId="{AEC8D15F-6592-4D1C-B177-DE06486D6AE8}" srcOrd="0" destOrd="1" presId="urn:microsoft.com/office/officeart/2005/8/layout/vList4"/>
    <dgm:cxn modelId="{08D1BC48-B895-4A19-AAA9-135ADD755083}" srcId="{D9191055-E94D-4F46-89F0-3B4BC21F6FA8}" destId="{59CEEC6E-BA9D-4DEF-B0C7-DF7D5175C853}" srcOrd="0" destOrd="0" parTransId="{C84B05C2-57B9-4288-A25B-759A51D236E7}" sibTransId="{5EE30165-774F-42E5-A2A6-00EC3855581B}"/>
    <dgm:cxn modelId="{558C4849-AEEB-4E2A-84A3-00AF65E1F37B}" type="presOf" srcId="{15DB703F-7A03-4C8B-AD1E-0233DE5AA3D1}" destId="{530482C2-FBD8-4C7E-A19D-36708343A4EC}" srcOrd="1" destOrd="0" presId="urn:microsoft.com/office/officeart/2005/8/layout/vList4"/>
    <dgm:cxn modelId="{ED2B966A-D029-4A09-8EAF-B8AA63F3619F}" type="presOf" srcId="{282AE152-477A-4B29-B063-0845B5D35D1B}" destId="{530482C2-FBD8-4C7E-A19D-36708343A4EC}" srcOrd="1" destOrd="1" presId="urn:microsoft.com/office/officeart/2005/8/layout/vList4"/>
    <dgm:cxn modelId="{B2E4466B-561F-4FE9-B9B2-FF8009CFF783}" srcId="{D9191055-E94D-4F46-89F0-3B4BC21F6FA8}" destId="{71194984-0C3A-4C54-8E21-D64DFE409483}" srcOrd="1" destOrd="0" parTransId="{9931AF51-4257-4424-8677-580CBB8A4E92}" sibTransId="{23450136-E070-48DE-A830-38D1C5BB73BC}"/>
    <dgm:cxn modelId="{9E271D57-543D-4888-B559-0DE22B662CD5}" type="presOf" srcId="{C4BB6387-1EA6-48C3-8FDF-03967B78521F}" destId="{E07D6577-71BD-4570-9731-B3A088C2116B}" srcOrd="1" destOrd="1" presId="urn:microsoft.com/office/officeart/2005/8/layout/vList4"/>
    <dgm:cxn modelId="{DC5FFE77-49CD-4DA7-997E-088863B8A594}" type="presOf" srcId="{D9191055-E94D-4F46-89F0-3B4BC21F6FA8}" destId="{D510350C-CF1B-494A-BD58-37B1504CF752}" srcOrd="0" destOrd="0" presId="urn:microsoft.com/office/officeart/2005/8/layout/vList4"/>
    <dgm:cxn modelId="{45D87E79-4E75-4F19-9051-391349917016}" srcId="{59CEEC6E-BA9D-4DEF-B0C7-DF7D5175C853}" destId="{F2F19CF8-3E80-4DA4-83E3-0F502651D5B2}" srcOrd="2" destOrd="0" parTransId="{199F71B2-6AA9-43D2-B886-38A3B9D6E683}" sibTransId="{73D2E66A-AE7C-4B16-BE28-97AA38F9D594}"/>
    <dgm:cxn modelId="{103B805A-4CFF-4DE2-B24B-8CE9990D6E86}" type="presOf" srcId="{C4BB6387-1EA6-48C3-8FDF-03967B78521F}" destId="{6510624C-9F6F-4242-9D02-34F2B6DB6597}" srcOrd="0" destOrd="1" presId="urn:microsoft.com/office/officeart/2005/8/layout/vList4"/>
    <dgm:cxn modelId="{F4ED3F89-52C0-48BD-A91D-9E623C09A053}" srcId="{15DB703F-7A03-4C8B-AD1E-0233DE5AA3D1}" destId="{282AE152-477A-4B29-B063-0845B5D35D1B}" srcOrd="0" destOrd="0" parTransId="{3570CE6C-CC7B-44B4-B853-A98B13C17751}" sibTransId="{526D2421-DC86-458D-8989-DF90A9028376}"/>
    <dgm:cxn modelId="{7511299F-5C2B-4F65-9C21-C162FB7B0AFC}" type="presOf" srcId="{EFC6CC4D-2B90-490A-B91F-3663E8D527AB}" destId="{88B47B22-4F82-4CE5-A507-5B2C3D429371}" srcOrd="0" destOrd="2" presId="urn:microsoft.com/office/officeart/2005/8/layout/vList4"/>
    <dgm:cxn modelId="{C369D9A1-6CA7-4BC5-81F8-64C787F2B115}" type="presOf" srcId="{C64C39EC-DC12-416A-B5B8-04A4C4731EAD}" destId="{530482C2-FBD8-4C7E-A19D-36708343A4EC}" srcOrd="1" destOrd="2" presId="urn:microsoft.com/office/officeart/2005/8/layout/vList4"/>
    <dgm:cxn modelId="{245702A8-46AA-412F-8DAC-FC2542B0C047}" srcId="{71194984-0C3A-4C54-8E21-D64DFE409483}" destId="{C4BB6387-1EA6-48C3-8FDF-03967B78521F}" srcOrd="0" destOrd="0" parTransId="{524853C9-1453-4C75-84EF-5234F767C413}" sibTransId="{6925ECD9-F0C4-4C8A-8B4B-4C2DEFC269C5}"/>
    <dgm:cxn modelId="{864FEAB6-BCA1-4F00-8651-C280A313FBDC}" srcId="{59CEEC6E-BA9D-4DEF-B0C7-DF7D5175C853}" destId="{EFC6CC4D-2B90-490A-B91F-3663E8D527AB}" srcOrd="1" destOrd="0" parTransId="{82E8D27F-E9ED-4593-A2B2-79D470FDE578}" sibTransId="{DB87122C-60C0-4305-963A-486799044AE4}"/>
    <dgm:cxn modelId="{B287A7C4-C381-4808-883F-69246E48A56A}" type="presOf" srcId="{15DB703F-7A03-4C8B-AD1E-0233DE5AA3D1}" destId="{AEC8D15F-6592-4D1C-B177-DE06486D6AE8}" srcOrd="0" destOrd="0" presId="urn:microsoft.com/office/officeart/2005/8/layout/vList4"/>
    <dgm:cxn modelId="{AF62F1CB-CDAE-4872-ADAC-85808A7FDEFC}" srcId="{59CEEC6E-BA9D-4DEF-B0C7-DF7D5175C853}" destId="{40013992-63C3-4355-8429-9E9FEEFEC28C}" srcOrd="0" destOrd="0" parTransId="{2F47E46C-38A2-429E-8AE4-37E2EB186857}" sibTransId="{E26F9987-C58E-4322-8C0D-EEE7F8BCC50F}"/>
    <dgm:cxn modelId="{6B5E0CCD-3813-4F70-ABED-C2711B19D280}" type="presOf" srcId="{59CEEC6E-BA9D-4DEF-B0C7-DF7D5175C853}" destId="{88B47B22-4F82-4CE5-A507-5B2C3D429371}" srcOrd="0" destOrd="0" presId="urn:microsoft.com/office/officeart/2005/8/layout/vList4"/>
    <dgm:cxn modelId="{D5E882D9-8101-4788-B4FB-CABB877E141D}" type="presOf" srcId="{F2F19CF8-3E80-4DA4-83E3-0F502651D5B2}" destId="{BC6FC338-153C-4C27-9F30-94547712D5CE}" srcOrd="1" destOrd="3" presId="urn:microsoft.com/office/officeart/2005/8/layout/vList4"/>
    <dgm:cxn modelId="{EE2EE6E4-9F09-4D6F-9C75-69D3F51E38E1}" type="presOf" srcId="{71194984-0C3A-4C54-8E21-D64DFE409483}" destId="{6510624C-9F6F-4242-9D02-34F2B6DB6597}" srcOrd="0" destOrd="0" presId="urn:microsoft.com/office/officeart/2005/8/layout/vList4"/>
    <dgm:cxn modelId="{DF76BBEB-D99E-400D-8580-88D12CDDFBE6}" type="presOf" srcId="{40013992-63C3-4355-8429-9E9FEEFEC28C}" destId="{88B47B22-4F82-4CE5-A507-5B2C3D429371}" srcOrd="0" destOrd="1" presId="urn:microsoft.com/office/officeart/2005/8/layout/vList4"/>
    <dgm:cxn modelId="{E5FE2934-AD8A-4437-8E4F-1226E0F23C30}" type="presParOf" srcId="{D510350C-CF1B-494A-BD58-37B1504CF752}" destId="{290F4241-866B-4000-8B28-798337E36906}" srcOrd="0" destOrd="0" presId="urn:microsoft.com/office/officeart/2005/8/layout/vList4"/>
    <dgm:cxn modelId="{71E42C17-547B-4D4B-8CD6-B5C4C826A29D}" type="presParOf" srcId="{290F4241-866B-4000-8B28-798337E36906}" destId="{88B47B22-4F82-4CE5-A507-5B2C3D429371}" srcOrd="0" destOrd="0" presId="urn:microsoft.com/office/officeart/2005/8/layout/vList4"/>
    <dgm:cxn modelId="{D11F9482-272D-4541-ABB7-638A4F8D8E87}" type="presParOf" srcId="{290F4241-866B-4000-8B28-798337E36906}" destId="{78E6B338-6D62-4E9A-9646-0EC53D799B8D}" srcOrd="1" destOrd="0" presId="urn:microsoft.com/office/officeart/2005/8/layout/vList4"/>
    <dgm:cxn modelId="{DF2F6314-D610-453D-A336-342D72647472}" type="presParOf" srcId="{290F4241-866B-4000-8B28-798337E36906}" destId="{BC6FC338-153C-4C27-9F30-94547712D5CE}" srcOrd="2" destOrd="0" presId="urn:microsoft.com/office/officeart/2005/8/layout/vList4"/>
    <dgm:cxn modelId="{44D35818-B3AC-42EF-A427-8E5984DFBBFF}" type="presParOf" srcId="{D510350C-CF1B-494A-BD58-37B1504CF752}" destId="{D3ACEB41-D384-4BC3-9E4B-88E857E68FD4}" srcOrd="1" destOrd="0" presId="urn:microsoft.com/office/officeart/2005/8/layout/vList4"/>
    <dgm:cxn modelId="{FFC23003-8C99-4AD3-9548-C87A50A94839}" type="presParOf" srcId="{D510350C-CF1B-494A-BD58-37B1504CF752}" destId="{3A02ABAC-5687-40EB-9540-B798B1AE52B3}" srcOrd="2" destOrd="0" presId="urn:microsoft.com/office/officeart/2005/8/layout/vList4"/>
    <dgm:cxn modelId="{2ACC3BFD-4C6D-44BF-8B9F-685C44062173}" type="presParOf" srcId="{3A02ABAC-5687-40EB-9540-B798B1AE52B3}" destId="{6510624C-9F6F-4242-9D02-34F2B6DB6597}" srcOrd="0" destOrd="0" presId="urn:microsoft.com/office/officeart/2005/8/layout/vList4"/>
    <dgm:cxn modelId="{CC1787CB-F7DC-4F3D-BD6B-7E83480D9600}" type="presParOf" srcId="{3A02ABAC-5687-40EB-9540-B798B1AE52B3}" destId="{083A2B59-4847-44B8-A80B-34B6086D0CB8}" srcOrd="1" destOrd="0" presId="urn:microsoft.com/office/officeart/2005/8/layout/vList4"/>
    <dgm:cxn modelId="{5DCDA200-C690-40D1-8913-DB272818260A}" type="presParOf" srcId="{3A02ABAC-5687-40EB-9540-B798B1AE52B3}" destId="{E07D6577-71BD-4570-9731-B3A088C2116B}" srcOrd="2" destOrd="0" presId="urn:microsoft.com/office/officeart/2005/8/layout/vList4"/>
    <dgm:cxn modelId="{519639BF-859B-42DF-A37D-47E13245642F}" type="presParOf" srcId="{D510350C-CF1B-494A-BD58-37B1504CF752}" destId="{7B31B324-0D25-4787-A696-D46135DBEDC9}" srcOrd="3" destOrd="0" presId="urn:microsoft.com/office/officeart/2005/8/layout/vList4"/>
    <dgm:cxn modelId="{02D683B2-F253-4B85-99DF-B004CF0F5BF2}" type="presParOf" srcId="{D510350C-CF1B-494A-BD58-37B1504CF752}" destId="{46F5A571-049F-4CC6-B244-DDB6A109F889}" srcOrd="4" destOrd="0" presId="urn:microsoft.com/office/officeart/2005/8/layout/vList4"/>
    <dgm:cxn modelId="{00761C16-126D-4C8A-8F9C-9986664FAD1F}" type="presParOf" srcId="{46F5A571-049F-4CC6-B244-DDB6A109F889}" destId="{AEC8D15F-6592-4D1C-B177-DE06486D6AE8}" srcOrd="0" destOrd="0" presId="urn:microsoft.com/office/officeart/2005/8/layout/vList4"/>
    <dgm:cxn modelId="{54B06110-45CF-4074-AA56-C59CFED69800}" type="presParOf" srcId="{46F5A571-049F-4CC6-B244-DDB6A109F889}" destId="{5B4438CE-2704-4177-8862-6A9F08646BE2}" srcOrd="1" destOrd="0" presId="urn:microsoft.com/office/officeart/2005/8/layout/vList4"/>
    <dgm:cxn modelId="{526E6C3B-168A-4D34-A83E-84E9B1BDC177}" type="presParOf" srcId="{46F5A571-049F-4CC6-B244-DDB6A109F889}" destId="{530482C2-FBD8-4C7E-A19D-36708343A4EC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B47B22-4F82-4CE5-A507-5B2C3D429371}">
      <dsp:nvSpPr>
        <dsp:cNvPr id="0" name=""/>
        <dsp:cNvSpPr/>
      </dsp:nvSpPr>
      <dsp:spPr>
        <a:xfrm>
          <a:off x="0" y="0"/>
          <a:ext cx="5728641" cy="1427354"/>
        </a:xfrm>
        <a:prstGeom prst="roundRect">
          <a:avLst>
            <a:gd name="adj" fmla="val 10000"/>
          </a:avLst>
        </a:prstGeom>
        <a:solidFill>
          <a:srgbClr val="7FA8AE">
            <a:alpha val="26000"/>
          </a:srgb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 Enhance patient care</a:t>
          </a:r>
          <a:endParaRPr lang="en-IN" sz="19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Patient information </a:t>
          </a:r>
          <a:r>
            <a:rPr lang="en-US" sz="1600" b="1" kern="1200" dirty="0"/>
            <a:t>access and transfer</a:t>
          </a:r>
          <a:endParaRPr lang="en-IN" sz="1600" b="1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Easy registration, scheduling, flexible location options, more time with providers</a:t>
          </a:r>
          <a:endParaRPr lang="en-IN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Improve engagement</a:t>
          </a:r>
          <a:endParaRPr lang="en-IN" sz="1600" kern="1200" dirty="0"/>
        </a:p>
      </dsp:txBody>
      <dsp:txXfrm>
        <a:off x="1288463" y="0"/>
        <a:ext cx="4440177" cy="1427354"/>
      </dsp:txXfrm>
    </dsp:sp>
    <dsp:sp modelId="{78E6B338-6D62-4E9A-9646-0EC53D799B8D}">
      <dsp:nvSpPr>
        <dsp:cNvPr id="0" name=""/>
        <dsp:cNvSpPr/>
      </dsp:nvSpPr>
      <dsp:spPr>
        <a:xfrm>
          <a:off x="142735" y="142735"/>
          <a:ext cx="1145728" cy="1141883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6510624C-9F6F-4242-9D02-34F2B6DB6597}">
      <dsp:nvSpPr>
        <dsp:cNvPr id="0" name=""/>
        <dsp:cNvSpPr/>
      </dsp:nvSpPr>
      <dsp:spPr>
        <a:xfrm>
          <a:off x="0" y="1570090"/>
          <a:ext cx="5728641" cy="1427354"/>
        </a:xfrm>
        <a:prstGeom prst="roundRect">
          <a:avLst>
            <a:gd name="adj" fmla="val 10000"/>
          </a:avLst>
        </a:prstGeom>
        <a:solidFill>
          <a:srgbClr val="7FA8AE">
            <a:alpha val="26000"/>
          </a:srgb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Improve operational efficiency</a:t>
          </a:r>
          <a:endParaRPr lang="en-IN" sz="19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Staff – Easier/quicker access to </a:t>
          </a:r>
          <a:r>
            <a:rPr lang="en-US" sz="1600" b="1" kern="1200" dirty="0"/>
            <a:t>charts</a:t>
          </a:r>
          <a:r>
            <a:rPr lang="en-US" sz="1600" kern="1200" dirty="0"/>
            <a:t>, streamlined workflows, </a:t>
          </a:r>
          <a:r>
            <a:rPr lang="en-US" sz="1600" b="1" kern="1200" dirty="0"/>
            <a:t>automate</a:t>
          </a:r>
          <a:r>
            <a:rPr lang="en-US" sz="1600" kern="1200" dirty="0"/>
            <a:t> tasks (like referrals)</a:t>
          </a:r>
          <a:endParaRPr lang="en-IN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Reduced paperwork, handle more patient volume</a:t>
          </a:r>
          <a:endParaRPr lang="en-IN" sz="1600" kern="1200" dirty="0"/>
        </a:p>
      </dsp:txBody>
      <dsp:txXfrm>
        <a:off x="1288463" y="1570090"/>
        <a:ext cx="4440177" cy="1427354"/>
      </dsp:txXfrm>
    </dsp:sp>
    <dsp:sp modelId="{083A2B59-4847-44B8-A80B-34B6086D0CB8}">
      <dsp:nvSpPr>
        <dsp:cNvPr id="0" name=""/>
        <dsp:cNvSpPr/>
      </dsp:nvSpPr>
      <dsp:spPr>
        <a:xfrm>
          <a:off x="142735" y="1712825"/>
          <a:ext cx="1145728" cy="1141883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EC8D15F-6592-4D1C-B177-DE06486D6AE8}">
      <dsp:nvSpPr>
        <dsp:cNvPr id="0" name=""/>
        <dsp:cNvSpPr/>
      </dsp:nvSpPr>
      <dsp:spPr>
        <a:xfrm>
          <a:off x="0" y="3140180"/>
          <a:ext cx="5728641" cy="1427354"/>
        </a:xfrm>
        <a:prstGeom prst="roundRect">
          <a:avLst>
            <a:gd name="adj" fmla="val 10000"/>
          </a:avLst>
        </a:prstGeom>
        <a:solidFill>
          <a:srgbClr val="7FA8AE">
            <a:alpha val="26000"/>
          </a:srgb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Facilitate interoperability</a:t>
          </a:r>
          <a:endParaRPr lang="en-IN" sz="23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With other EHRs, VirginiaConnect </a:t>
          </a:r>
          <a:r>
            <a:rPr lang="en-US" sz="1600" b="1" kern="1200" dirty="0"/>
            <a:t>HIE</a:t>
          </a:r>
          <a:r>
            <a:rPr lang="en-US" sz="1600" kern="1200" dirty="0"/>
            <a:t>, and public health agencies</a:t>
          </a:r>
          <a:endParaRPr lang="en-IN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Successfully participate in </a:t>
          </a:r>
          <a:r>
            <a:rPr lang="en-US" sz="1600" b="1" kern="1200" dirty="0"/>
            <a:t>MIPS</a:t>
          </a:r>
          <a:r>
            <a:rPr lang="en-US" sz="1600" kern="1200" dirty="0"/>
            <a:t> PI</a:t>
          </a:r>
          <a:endParaRPr lang="en-IN" sz="1600" kern="1200" dirty="0"/>
        </a:p>
      </dsp:txBody>
      <dsp:txXfrm>
        <a:off x="1288463" y="3140180"/>
        <a:ext cx="4440177" cy="1427354"/>
      </dsp:txXfrm>
    </dsp:sp>
    <dsp:sp modelId="{5B4438CE-2704-4177-8862-6A9F08646BE2}">
      <dsp:nvSpPr>
        <dsp:cNvPr id="0" name=""/>
        <dsp:cNvSpPr/>
      </dsp:nvSpPr>
      <dsp:spPr>
        <a:xfrm>
          <a:off x="142735" y="3282915"/>
          <a:ext cx="1145728" cy="1141883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/>
          <a:srcRect/>
          <a:stretch>
            <a:fillRect l="-9000" r="-9000"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52FCEA-B01A-4C3D-AC21-DE82350E5021}">
      <dsp:nvSpPr>
        <dsp:cNvPr id="0" name=""/>
        <dsp:cNvSpPr/>
      </dsp:nvSpPr>
      <dsp:spPr>
        <a:xfrm rot="16200000">
          <a:off x="1331906" y="-1331906"/>
          <a:ext cx="2565733" cy="5229545"/>
        </a:xfrm>
        <a:prstGeom prst="round1Rect">
          <a:avLst/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b="1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b="1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Clinicians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Physician Champion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Physician assistant lead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Nursing Lead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Lab staff lead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Chief Medical Information Officer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Chief Medical and Nursing officers</a:t>
          </a:r>
        </a:p>
      </dsp:txBody>
      <dsp:txXfrm rot="5400000">
        <a:off x="-1" y="1"/>
        <a:ext cx="5229545" cy="1924299"/>
      </dsp:txXfrm>
    </dsp:sp>
    <dsp:sp modelId="{94B1F302-AC97-44D7-A37F-89FCCD0610DF}">
      <dsp:nvSpPr>
        <dsp:cNvPr id="0" name=""/>
        <dsp:cNvSpPr/>
      </dsp:nvSpPr>
      <dsp:spPr>
        <a:xfrm>
          <a:off x="5229545" y="0"/>
          <a:ext cx="5229545" cy="2565733"/>
        </a:xfrm>
        <a:prstGeom prst="round1Rect">
          <a:avLst/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Finance and Legal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Chief Finance Officer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Purchase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Billing Lead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600" kern="1200" dirty="0"/>
        </a:p>
      </dsp:txBody>
      <dsp:txXfrm>
        <a:off x="5229545" y="0"/>
        <a:ext cx="5229545" cy="1924299"/>
      </dsp:txXfrm>
    </dsp:sp>
    <dsp:sp modelId="{70231AEE-1CAB-469D-ACE0-77FFFF784611}">
      <dsp:nvSpPr>
        <dsp:cNvPr id="0" name=""/>
        <dsp:cNvSpPr/>
      </dsp:nvSpPr>
      <dsp:spPr>
        <a:xfrm rot="10800000">
          <a:off x="0" y="2565733"/>
          <a:ext cx="5229545" cy="2565733"/>
        </a:xfrm>
        <a:prstGeom prst="round1Rect">
          <a:avLst/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Administration</a:t>
          </a:r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Hospital administration lead</a:t>
          </a:r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Registration staff lead</a:t>
          </a:r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Operations lead</a:t>
          </a:r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Compliance lead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600" kern="1200" dirty="0"/>
        </a:p>
      </dsp:txBody>
      <dsp:txXfrm rot="10800000">
        <a:off x="0" y="3207166"/>
        <a:ext cx="5229545" cy="1924299"/>
      </dsp:txXfrm>
    </dsp:sp>
    <dsp:sp modelId="{ABC085BA-1E8D-48F0-A6DA-299F94A98C5D}">
      <dsp:nvSpPr>
        <dsp:cNvPr id="0" name=""/>
        <dsp:cNvSpPr/>
      </dsp:nvSpPr>
      <dsp:spPr>
        <a:xfrm rot="5400000">
          <a:off x="6561451" y="1233826"/>
          <a:ext cx="2565733" cy="5229545"/>
        </a:xfrm>
        <a:prstGeom prst="round1Rect">
          <a:avLst/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Information Technology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Chief Information Officer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Security lead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IT lead</a:t>
          </a:r>
          <a:endParaRPr lang="en-IN" sz="1600" kern="1200" dirty="0"/>
        </a:p>
      </dsp:txBody>
      <dsp:txXfrm rot="-5400000">
        <a:off x="5229545" y="3207166"/>
        <a:ext cx="5229545" cy="1924299"/>
      </dsp:txXfrm>
    </dsp:sp>
    <dsp:sp modelId="{3D3CC485-262E-403B-9DA4-E719ABC3E0B0}">
      <dsp:nvSpPr>
        <dsp:cNvPr id="0" name=""/>
        <dsp:cNvSpPr/>
      </dsp:nvSpPr>
      <dsp:spPr>
        <a:xfrm>
          <a:off x="4171315" y="2120603"/>
          <a:ext cx="2116459" cy="890258"/>
        </a:xfrm>
        <a:prstGeom prst="roundRect">
          <a:avLst/>
        </a:prstGeom>
        <a:solidFill>
          <a:srgbClr val="DEE8EA"/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EHR lead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EHR implementation manager</a:t>
          </a:r>
          <a:endParaRPr lang="en-IN" sz="1600" kern="1200" dirty="0"/>
        </a:p>
      </dsp:txBody>
      <dsp:txXfrm>
        <a:off x="4214774" y="2164062"/>
        <a:ext cx="2029541" cy="8033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E1C1CF-ED88-4F94-AEF4-BD48C4CD2F85}">
      <dsp:nvSpPr>
        <dsp:cNvPr id="0" name=""/>
        <dsp:cNvSpPr/>
      </dsp:nvSpPr>
      <dsp:spPr>
        <a:xfrm>
          <a:off x="0" y="3710395"/>
          <a:ext cx="10613204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883636E-AE82-4235-A5EA-0ED576291A0E}">
      <dsp:nvSpPr>
        <dsp:cNvPr id="0" name=""/>
        <dsp:cNvSpPr/>
      </dsp:nvSpPr>
      <dsp:spPr>
        <a:xfrm>
          <a:off x="0" y="2219922"/>
          <a:ext cx="10613204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F93416-E5A2-4640-8EFF-80F03E591EC9}">
      <dsp:nvSpPr>
        <dsp:cNvPr id="0" name=""/>
        <dsp:cNvSpPr/>
      </dsp:nvSpPr>
      <dsp:spPr>
        <a:xfrm>
          <a:off x="0" y="494252"/>
          <a:ext cx="10613204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6890EA-3425-4E18-AF8F-E71EEEF67B91}">
      <dsp:nvSpPr>
        <dsp:cNvPr id="0" name=""/>
        <dsp:cNvSpPr/>
      </dsp:nvSpPr>
      <dsp:spPr>
        <a:xfrm>
          <a:off x="2759433" y="2960"/>
          <a:ext cx="7853770" cy="491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Hybrid model</a:t>
          </a:r>
          <a:endParaRPr lang="en-IN" sz="1600" b="1" kern="1200" dirty="0">
            <a:solidFill>
              <a:schemeClr val="tx1"/>
            </a:solidFill>
          </a:endParaRPr>
        </a:p>
      </dsp:txBody>
      <dsp:txXfrm>
        <a:off x="2759433" y="2960"/>
        <a:ext cx="7853770" cy="491292"/>
      </dsp:txXfrm>
    </dsp:sp>
    <dsp:sp modelId="{4B299EF5-C705-4020-96D3-1EF4F19390FE}">
      <dsp:nvSpPr>
        <dsp:cNvPr id="0" name=""/>
        <dsp:cNvSpPr/>
      </dsp:nvSpPr>
      <dsp:spPr>
        <a:xfrm>
          <a:off x="0" y="2960"/>
          <a:ext cx="2759433" cy="491292"/>
        </a:xfrm>
        <a:prstGeom prst="round2SameRect">
          <a:avLst>
            <a:gd name="adj1" fmla="val 16670"/>
            <a:gd name="adj2" fmla="val 0"/>
          </a:avLst>
        </a:prstGeom>
        <a:solidFill>
          <a:srgbClr val="DEE8EA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Network Components</a:t>
          </a:r>
          <a:endParaRPr lang="en-IN" sz="1600" kern="1200" dirty="0">
            <a:solidFill>
              <a:schemeClr val="tx1"/>
            </a:solidFill>
          </a:endParaRPr>
        </a:p>
      </dsp:txBody>
      <dsp:txXfrm>
        <a:off x="23987" y="26947"/>
        <a:ext cx="2711459" cy="467305"/>
      </dsp:txXfrm>
    </dsp:sp>
    <dsp:sp modelId="{7C3744A1-D07F-4C85-ABAB-9644DB6930B1}">
      <dsp:nvSpPr>
        <dsp:cNvPr id="0" name=""/>
        <dsp:cNvSpPr/>
      </dsp:nvSpPr>
      <dsp:spPr>
        <a:xfrm>
          <a:off x="0" y="494252"/>
          <a:ext cx="10613204" cy="1209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Major locations, large practices, the laboratory, the imaging center, and the administrative and accounts center have LAN/WLAN, </a:t>
          </a:r>
          <a:r>
            <a:rPr lang="en-US" sz="1600" b="1" kern="1200" dirty="0"/>
            <a:t>on-prem servers, and databases</a:t>
          </a:r>
          <a:r>
            <a:rPr lang="en-US" sz="1600" kern="1200" dirty="0"/>
            <a:t>. </a:t>
          </a:r>
          <a:endParaRPr lang="en-IN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Small practices (50) have </a:t>
          </a:r>
          <a:r>
            <a:rPr lang="en-US" sz="1600" b="1" kern="1200" dirty="0"/>
            <a:t>cloud-based ambulatory EHR</a:t>
          </a:r>
          <a:r>
            <a:rPr lang="en-US" sz="1600" kern="1200" dirty="0"/>
            <a:t>, with a central server and database, that is shared using virtualization. The downside is the unavailability of EHR if the internet provider is down, use another provider for backup. </a:t>
          </a:r>
          <a:endParaRPr lang="en-IN" sz="1600" kern="1200" dirty="0">
            <a:solidFill>
              <a:schemeClr val="tx1"/>
            </a:solidFill>
          </a:endParaRPr>
        </a:p>
      </dsp:txBody>
      <dsp:txXfrm>
        <a:off x="0" y="494252"/>
        <a:ext cx="10613204" cy="1209812"/>
      </dsp:txXfrm>
    </dsp:sp>
    <dsp:sp modelId="{C9742D8B-FE83-41E9-A082-FB77F8369D48}">
      <dsp:nvSpPr>
        <dsp:cNvPr id="0" name=""/>
        <dsp:cNvSpPr/>
      </dsp:nvSpPr>
      <dsp:spPr>
        <a:xfrm>
          <a:off x="2759433" y="1728630"/>
          <a:ext cx="7853770" cy="491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To the central database (Cloud provider) </a:t>
          </a:r>
          <a:endParaRPr lang="en-IN" sz="1600" kern="1200" dirty="0">
            <a:solidFill>
              <a:schemeClr val="tx1"/>
            </a:solidFill>
          </a:endParaRPr>
        </a:p>
      </dsp:txBody>
      <dsp:txXfrm>
        <a:off x="2759433" y="1728630"/>
        <a:ext cx="7853770" cy="491292"/>
      </dsp:txXfrm>
    </dsp:sp>
    <dsp:sp modelId="{7CC2DE08-5F35-4246-978F-908E72C04363}">
      <dsp:nvSpPr>
        <dsp:cNvPr id="0" name=""/>
        <dsp:cNvSpPr/>
      </dsp:nvSpPr>
      <dsp:spPr>
        <a:xfrm>
          <a:off x="0" y="1728630"/>
          <a:ext cx="2759433" cy="491292"/>
        </a:xfrm>
        <a:prstGeom prst="round2SameRect">
          <a:avLst>
            <a:gd name="adj1" fmla="val 16670"/>
            <a:gd name="adj2" fmla="val 0"/>
          </a:avLst>
        </a:prstGeom>
        <a:solidFill>
          <a:srgbClr val="DEE8EA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Backup</a:t>
          </a:r>
          <a:endParaRPr lang="en-IN" sz="1600" kern="1200" dirty="0">
            <a:solidFill>
              <a:schemeClr val="tx1"/>
            </a:solidFill>
          </a:endParaRPr>
        </a:p>
      </dsp:txBody>
      <dsp:txXfrm>
        <a:off x="23987" y="1752617"/>
        <a:ext cx="2711459" cy="467305"/>
      </dsp:txXfrm>
    </dsp:sp>
    <dsp:sp modelId="{E9E69B8F-A49A-4C75-80EC-601EC3BF520D}">
      <dsp:nvSpPr>
        <dsp:cNvPr id="0" name=""/>
        <dsp:cNvSpPr/>
      </dsp:nvSpPr>
      <dsp:spPr>
        <a:xfrm>
          <a:off x="0" y="2219922"/>
          <a:ext cx="10613204" cy="974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600" kern="1200" dirty="0"/>
            <a:t>On-prem data is backed up to the central database daily from 11 pm to 3 am. </a:t>
          </a:r>
          <a:r>
            <a:rPr lang="en-US" sz="1600" b="1" kern="1200" dirty="0"/>
            <a:t>Patient charts are backed up hourly.</a:t>
          </a:r>
          <a:endParaRPr lang="en-IN" sz="1600" b="1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600" kern="1200" dirty="0"/>
            <a:t>Only central database data is available remotely.</a:t>
          </a:r>
          <a:endParaRPr lang="en-IN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600" kern="1200" dirty="0"/>
            <a:t>Ambulatory cloud EHR is online so real-time data backup, is available instantly</a:t>
          </a:r>
          <a:endParaRPr lang="en-IN" sz="1600" kern="1200" dirty="0">
            <a:solidFill>
              <a:schemeClr val="tx1"/>
            </a:solidFill>
          </a:endParaRPr>
        </a:p>
      </dsp:txBody>
      <dsp:txXfrm>
        <a:off x="0" y="2219922"/>
        <a:ext cx="10613204" cy="974615"/>
      </dsp:txXfrm>
    </dsp:sp>
    <dsp:sp modelId="{0694FBD1-DEBD-45D1-B1C3-1585C3860744}">
      <dsp:nvSpPr>
        <dsp:cNvPr id="0" name=""/>
        <dsp:cNvSpPr/>
      </dsp:nvSpPr>
      <dsp:spPr>
        <a:xfrm>
          <a:off x="2759433" y="3219102"/>
          <a:ext cx="7853770" cy="491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Ability to manage increased volumes, unavailability of components</a:t>
          </a:r>
          <a:endParaRPr lang="en-IN" sz="1600" kern="1200" dirty="0">
            <a:solidFill>
              <a:schemeClr val="tx1"/>
            </a:solidFill>
          </a:endParaRPr>
        </a:p>
      </dsp:txBody>
      <dsp:txXfrm>
        <a:off x="2759433" y="3219102"/>
        <a:ext cx="7853770" cy="491292"/>
      </dsp:txXfrm>
    </dsp:sp>
    <dsp:sp modelId="{65F7AD7D-1338-4950-A86B-0991DE8403F8}">
      <dsp:nvSpPr>
        <dsp:cNvPr id="0" name=""/>
        <dsp:cNvSpPr/>
      </dsp:nvSpPr>
      <dsp:spPr>
        <a:xfrm>
          <a:off x="0" y="3219102"/>
          <a:ext cx="2759433" cy="491292"/>
        </a:xfrm>
        <a:prstGeom prst="round2SameRect">
          <a:avLst>
            <a:gd name="adj1" fmla="val 16670"/>
            <a:gd name="adj2" fmla="val 0"/>
          </a:avLst>
        </a:prstGeom>
        <a:solidFill>
          <a:srgbClr val="DEE8EA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Reliability, Scalability, Security</a:t>
          </a:r>
          <a:endParaRPr lang="en-IN" sz="1600" kern="1200" dirty="0">
            <a:solidFill>
              <a:schemeClr val="tx1"/>
            </a:solidFill>
          </a:endParaRPr>
        </a:p>
      </dsp:txBody>
      <dsp:txXfrm>
        <a:off x="23987" y="3243089"/>
        <a:ext cx="2711459" cy="467305"/>
      </dsp:txXfrm>
    </dsp:sp>
    <dsp:sp modelId="{6ED880D4-0696-4A22-A5BF-E6F039CCE60C}">
      <dsp:nvSpPr>
        <dsp:cNvPr id="0" name=""/>
        <dsp:cNvSpPr/>
      </dsp:nvSpPr>
      <dsp:spPr>
        <a:xfrm>
          <a:off x="0" y="3710395"/>
          <a:ext cx="10613204" cy="15367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chemeClr val="tx1"/>
              </a:solidFill>
            </a:rPr>
            <a:t>Reliability – redundant lines, regular backups, central storage in a safe site.</a:t>
          </a:r>
          <a:endParaRPr lang="en-IN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chemeClr val="tx1"/>
              </a:solidFill>
            </a:rPr>
            <a:t>Scalability – The central database and server are cloud-based, so scalability is readily </a:t>
          </a:r>
          <a:r>
            <a:rPr lang="en-US" sz="1600" b="1" kern="1200" dirty="0">
              <a:solidFill>
                <a:schemeClr val="tx1"/>
              </a:solidFill>
            </a:rPr>
            <a:t>available on demand</a:t>
          </a:r>
          <a:r>
            <a:rPr lang="en-US" sz="1600" kern="1200" dirty="0">
              <a:solidFill>
                <a:schemeClr val="tx1"/>
              </a:solidFill>
            </a:rPr>
            <a:t>. </a:t>
          </a:r>
          <a:endParaRPr lang="en-IN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chemeClr val="tx1"/>
              </a:solidFill>
            </a:rPr>
            <a:t>Scalability - On-prem data will be stored for 6 months, and rest in cloud storage, removing the need to increase local storage.</a:t>
          </a:r>
          <a:endParaRPr lang="en-IN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chemeClr val="tx1"/>
              </a:solidFill>
            </a:rPr>
            <a:t>Security – Central authentication server, updates, and security patches centrally. On-prem maintenance is also remote.</a:t>
          </a:r>
          <a:endParaRPr lang="en-IN" sz="1600" kern="1200" dirty="0">
            <a:solidFill>
              <a:schemeClr val="tx1"/>
            </a:solidFill>
          </a:endParaRPr>
        </a:p>
      </dsp:txBody>
      <dsp:txXfrm>
        <a:off x="0" y="3710395"/>
        <a:ext cx="10613204" cy="153673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B47B22-4F82-4CE5-A507-5B2C3D429371}">
      <dsp:nvSpPr>
        <dsp:cNvPr id="0" name=""/>
        <dsp:cNvSpPr/>
      </dsp:nvSpPr>
      <dsp:spPr>
        <a:xfrm>
          <a:off x="0" y="29014"/>
          <a:ext cx="5728641" cy="1176632"/>
        </a:xfrm>
        <a:prstGeom prst="roundRect">
          <a:avLst>
            <a:gd name="adj" fmla="val 10000"/>
          </a:avLst>
        </a:prstGeom>
        <a:solidFill>
          <a:srgbClr val="7FA8AE">
            <a:alpha val="26000"/>
          </a:srgb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 </a:t>
          </a:r>
          <a:r>
            <a:rPr lang="en-US" sz="2000" kern="1200" dirty="0"/>
            <a:t>Budget / Cost issues</a:t>
          </a:r>
          <a:endParaRPr lang="en-IN" sz="19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Limited resources, </a:t>
          </a:r>
          <a:r>
            <a:rPr lang="en-US" sz="1600" b="1" kern="1200" dirty="0"/>
            <a:t>easy to exceed</a:t>
          </a:r>
          <a:endParaRPr lang="en-IN" sz="1600" b="1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Good planning</a:t>
          </a:r>
          <a:r>
            <a:rPr lang="en-US" sz="1600" b="1" kern="1200" dirty="0"/>
            <a:t>, monitoring </a:t>
          </a:r>
          <a:r>
            <a:rPr lang="en-US" sz="1600" kern="1200" dirty="0"/>
            <a:t>closely, planning </a:t>
          </a:r>
          <a:r>
            <a:rPr lang="en-US" sz="1600" b="1" kern="1200" dirty="0"/>
            <a:t>trade-offs and priorities </a:t>
          </a:r>
          <a:endParaRPr lang="en-IN" sz="1600" b="1" kern="1200" dirty="0"/>
        </a:p>
      </dsp:txBody>
      <dsp:txXfrm>
        <a:off x="1300060" y="29014"/>
        <a:ext cx="4428580" cy="1176632"/>
      </dsp:txXfrm>
    </dsp:sp>
    <dsp:sp modelId="{78E6B338-6D62-4E9A-9646-0EC53D799B8D}">
      <dsp:nvSpPr>
        <dsp:cNvPr id="0" name=""/>
        <dsp:cNvSpPr/>
      </dsp:nvSpPr>
      <dsp:spPr>
        <a:xfrm>
          <a:off x="174761" y="29656"/>
          <a:ext cx="1145728" cy="1234661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6510624C-9F6F-4242-9D02-34F2B6DB6597}">
      <dsp:nvSpPr>
        <dsp:cNvPr id="0" name=""/>
        <dsp:cNvSpPr/>
      </dsp:nvSpPr>
      <dsp:spPr>
        <a:xfrm>
          <a:off x="0" y="1388994"/>
          <a:ext cx="5728641" cy="1543327"/>
        </a:xfrm>
        <a:prstGeom prst="roundRect">
          <a:avLst>
            <a:gd name="adj" fmla="val 10000"/>
          </a:avLst>
        </a:prstGeom>
        <a:solidFill>
          <a:srgbClr val="7FA8AE">
            <a:alpha val="26000"/>
          </a:srgb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Security and Privacy risk</a:t>
          </a:r>
          <a:endParaRPr lang="en-IN" sz="20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Data breaches, from inside or outside, threats to the cloud provider’s infrastructure (data/server)</a:t>
          </a:r>
          <a:endParaRPr lang="en-IN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/>
            <a:t>Training, security assessment, and best practices, backups. </a:t>
          </a:r>
          <a:endParaRPr lang="en-IN" sz="1600" b="1" kern="1200" dirty="0"/>
        </a:p>
      </dsp:txBody>
      <dsp:txXfrm>
        <a:off x="1300060" y="1388994"/>
        <a:ext cx="4428580" cy="1543327"/>
      </dsp:txXfrm>
    </dsp:sp>
    <dsp:sp modelId="{083A2B59-4847-44B8-A80B-34B6086D0CB8}">
      <dsp:nvSpPr>
        <dsp:cNvPr id="0" name=""/>
        <dsp:cNvSpPr/>
      </dsp:nvSpPr>
      <dsp:spPr>
        <a:xfrm>
          <a:off x="154332" y="1543327"/>
          <a:ext cx="1145728" cy="1234661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EC8D15F-6592-4D1C-B177-DE06486D6AE8}">
      <dsp:nvSpPr>
        <dsp:cNvPr id="0" name=""/>
        <dsp:cNvSpPr/>
      </dsp:nvSpPr>
      <dsp:spPr>
        <a:xfrm>
          <a:off x="0" y="3086654"/>
          <a:ext cx="5728641" cy="1478677"/>
        </a:xfrm>
        <a:prstGeom prst="roundRect">
          <a:avLst>
            <a:gd name="adj" fmla="val 10000"/>
          </a:avLst>
        </a:prstGeom>
        <a:solidFill>
          <a:srgbClr val="7FA8AE">
            <a:alpha val="26000"/>
          </a:srgb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User resistance</a:t>
          </a:r>
          <a:endParaRPr lang="en-IN" sz="20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Resistance to learning and using new technology, especially by HCWs</a:t>
          </a:r>
          <a:endParaRPr lang="en-IN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Include in decisions, communication, training, </a:t>
          </a:r>
          <a:r>
            <a:rPr lang="en-US" sz="1600" b="1" kern="1200" dirty="0"/>
            <a:t>roll out initial phases with on-board HCWs</a:t>
          </a:r>
          <a:endParaRPr lang="en-IN" sz="1600" b="1" kern="1200" dirty="0"/>
        </a:p>
      </dsp:txBody>
      <dsp:txXfrm>
        <a:off x="1300060" y="3086654"/>
        <a:ext cx="4428580" cy="1478677"/>
      </dsp:txXfrm>
    </dsp:sp>
    <dsp:sp modelId="{5B4438CE-2704-4177-8862-6A9F08646BE2}">
      <dsp:nvSpPr>
        <dsp:cNvPr id="0" name=""/>
        <dsp:cNvSpPr/>
      </dsp:nvSpPr>
      <dsp:spPr>
        <a:xfrm>
          <a:off x="154332" y="3208662"/>
          <a:ext cx="1145728" cy="1234661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6000" r="-16000"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B47B22-4F82-4CE5-A507-5B2C3D429371}">
      <dsp:nvSpPr>
        <dsp:cNvPr id="0" name=""/>
        <dsp:cNvSpPr/>
      </dsp:nvSpPr>
      <dsp:spPr>
        <a:xfrm>
          <a:off x="0" y="0"/>
          <a:ext cx="5728641" cy="1760602"/>
        </a:xfrm>
        <a:prstGeom prst="roundRect">
          <a:avLst>
            <a:gd name="adj" fmla="val 10000"/>
          </a:avLst>
        </a:prstGeom>
        <a:solidFill>
          <a:srgbClr val="7FA8AE">
            <a:alpha val="26000"/>
          </a:srgb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 </a:t>
          </a:r>
          <a:r>
            <a:rPr lang="en-US" sz="2000" kern="1200" dirty="0"/>
            <a:t>Integration and Interoperability risks</a:t>
          </a:r>
          <a:endParaRPr lang="en-IN" sz="20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EHR may not be compatible with some existing systems</a:t>
          </a:r>
          <a:endParaRPr lang="en-IN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Plan and research well, the IT team must </a:t>
          </a:r>
          <a:r>
            <a:rPr lang="en-US" sz="1600" b="1" kern="1200" dirty="0"/>
            <a:t>ensure compatibility and perform required changes before implementing EHR</a:t>
          </a:r>
          <a:endParaRPr lang="en-IN" sz="1600" b="1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600" kern="1200" dirty="0"/>
        </a:p>
      </dsp:txBody>
      <dsp:txXfrm>
        <a:off x="1277535" y="0"/>
        <a:ext cx="4451105" cy="1760602"/>
      </dsp:txXfrm>
    </dsp:sp>
    <dsp:sp modelId="{78E6B338-6D62-4E9A-9646-0EC53D799B8D}">
      <dsp:nvSpPr>
        <dsp:cNvPr id="0" name=""/>
        <dsp:cNvSpPr/>
      </dsp:nvSpPr>
      <dsp:spPr>
        <a:xfrm>
          <a:off x="131807" y="201298"/>
          <a:ext cx="1145728" cy="1358005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3000" r="-23000"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6510624C-9F6F-4242-9D02-34F2B6DB6597}">
      <dsp:nvSpPr>
        <dsp:cNvPr id="0" name=""/>
        <dsp:cNvSpPr/>
      </dsp:nvSpPr>
      <dsp:spPr>
        <a:xfrm>
          <a:off x="0" y="1892409"/>
          <a:ext cx="5728641" cy="1508811"/>
        </a:xfrm>
        <a:prstGeom prst="roundRect">
          <a:avLst>
            <a:gd name="adj" fmla="val 10000"/>
          </a:avLst>
        </a:prstGeom>
        <a:solidFill>
          <a:srgbClr val="7FA8AE">
            <a:alpha val="26000"/>
          </a:srgb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Data migration risk</a:t>
          </a:r>
          <a:endParaRPr lang="en-IN" sz="20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Data migration from legacy systems (bubble sheet data) to EHR will take time, and planning, and </a:t>
          </a:r>
          <a:r>
            <a:rPr lang="en-US" sz="1600" b="1" kern="1200" dirty="0"/>
            <a:t>may require data processing/ changes to  ‘fit’ in the new format </a:t>
          </a:r>
          <a:endParaRPr lang="en-IN" sz="1600" b="1" kern="1200" dirty="0"/>
        </a:p>
      </dsp:txBody>
      <dsp:txXfrm>
        <a:off x="1277535" y="1892409"/>
        <a:ext cx="4451105" cy="1508811"/>
      </dsp:txXfrm>
    </dsp:sp>
    <dsp:sp modelId="{083A2B59-4847-44B8-A80B-34B6086D0CB8}">
      <dsp:nvSpPr>
        <dsp:cNvPr id="0" name=""/>
        <dsp:cNvSpPr/>
      </dsp:nvSpPr>
      <dsp:spPr>
        <a:xfrm>
          <a:off x="131807" y="2119586"/>
          <a:ext cx="1145728" cy="1054458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EC8D15F-6592-4D1C-B177-DE06486D6AE8}">
      <dsp:nvSpPr>
        <dsp:cNvPr id="0" name=""/>
        <dsp:cNvSpPr/>
      </dsp:nvSpPr>
      <dsp:spPr>
        <a:xfrm>
          <a:off x="0" y="3533028"/>
          <a:ext cx="5728641" cy="1031576"/>
        </a:xfrm>
        <a:prstGeom prst="roundRect">
          <a:avLst>
            <a:gd name="adj" fmla="val 10000"/>
          </a:avLst>
        </a:prstGeom>
        <a:solidFill>
          <a:srgbClr val="7FA8AE">
            <a:alpha val="26000"/>
          </a:srgb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Vendor issues</a:t>
          </a:r>
          <a:endParaRPr lang="en-IN" sz="20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Lack of support, updates, or delivery issues</a:t>
          </a:r>
          <a:endParaRPr lang="en-IN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Research vendors well, SLAs, good relations</a:t>
          </a:r>
          <a:endParaRPr lang="en-IN" sz="1600" kern="1200" dirty="0"/>
        </a:p>
      </dsp:txBody>
      <dsp:txXfrm>
        <a:off x="1277535" y="3533028"/>
        <a:ext cx="4451105" cy="1031576"/>
      </dsp:txXfrm>
    </dsp:sp>
    <dsp:sp modelId="{5B4438CE-2704-4177-8862-6A9F08646BE2}">
      <dsp:nvSpPr>
        <dsp:cNvPr id="0" name=""/>
        <dsp:cNvSpPr/>
      </dsp:nvSpPr>
      <dsp:spPr>
        <a:xfrm>
          <a:off x="131807" y="3641822"/>
          <a:ext cx="1145728" cy="813989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1/layout/TabList">
  <dgm:title val="Tab List"/>
  <dgm:desc val="Use to show non-sequential or grouped blocks of information. Works well for lists with a small amount of Level 1 text. The first Level 2 displays next to the Level 1 text  and the remaining Level 2 text appears beneath the Level 1 text."/>
  <dgm:catLst>
    <dgm:cat type="list" pri="4500"/>
    <dgm:cat type="officeonline" pri="11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0" srcId="0" destId="10" srcOrd="0" destOrd="0"/>
        <dgm:cxn modelId="41" srcId="10" destId="11" srcOrd="0" destOrd="0"/>
        <dgm:cxn modelId="42" srcId="10" destId="12" srcOrd="0" destOrd="0"/>
        <dgm:cxn modelId="50" srcId="0" destId="20" srcOrd="1" destOrd="0"/>
        <dgm:cxn modelId="51" srcId="20" destId="21" srcOrd="1" destOrd="0"/>
        <dgm:cxn modelId="52" srcId="20" destId="22" srcOrd="1" destOrd="0"/>
        <dgm:cxn modelId="60" srcId="0" destId="30" srcOrd="2" destOrd="0"/>
        <dgm:cxn modelId="61" srcId="30" destId="31" srcOrd="2" destOrd="0"/>
        <dgm:cxn modelId="62" srcId="30" destId="32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/>
      <dgm:chPref val="3"/>
      <dgm:dir/>
      <dgm:animOne val="branch"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w" for="ch" forName="Child" refType="w"/>
      <dgm:constr type="h" for="ch" forName="Child" refType="h" fact="0.6667"/>
      <dgm:constr type="primFontSz" for="des" forName="Parent" op="equ" val="65"/>
      <dgm:constr type="primFontSz" for="des" forName="Child" op="equ" val="65"/>
      <dgm:constr type="primFontSz" for="des" forName="FirstChild" op="equ" val="65"/>
      <dgm:constr type="primFontSz" for="des" forName="Child" refType="primFontSz" refFor="des" refForName="Parent" op="lte"/>
      <dgm:constr type="primFontSz" for="des" forName="FirstChild" refType="primFontSz" refFor="des" refForName="Parent" op="lte"/>
      <dgm:constr type="primFontSz" for="des" forName="Child" refType="primFontSz" refFor="des" refForName="FirstChild" op="lte"/>
      <dgm:constr type="w" for="ch" forName="composite" refType="w"/>
      <dgm:constr type="h" for="ch" forName="composite" refType="h" fact="0.3333"/>
      <dgm:constr type="sp" refType="h" refFor="ch" refForName="composite" op="equ" fact="0.05"/>
      <dgm:constr type="h" for="ch" forName="sibTrans" refType="h" refFor="ch" refForName="composite" op="equ" fact="0.05"/>
      <dgm:constr type="w" for="ch" forName="sibTrans" refType="h" refFor="ch" refForName="sibTrans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l" for="ch" forName="FirstChild" refType="w" fact="0.26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l" for="ch" forName="Parent" refType="w" fact="0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if>
          <dgm:else name="Name3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r" for="ch" forName="FirstChild" refType="w" fact="0.74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r" for="ch" forName="Parent" refType="w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else>
        </dgm:choose>
        <dgm:layoutNode name="FirstChild" styleLbl="revTx">
          <dgm:varLst>
            <dgm:chMax val="0"/>
            <dgm:chPref val="0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  <dgm:param type="txAnchorVertCh" val="b"/>
                <dgm:param type="parTxRTLAlign" val="l"/>
              </dgm:alg>
            </dgm:if>
            <dgm:else name="Name6">
              <dgm:alg type="tx">
                <dgm:param type="parTxLTRAlign" val="r"/>
                <dgm:param type="shpTxLTRAlignCh" val="r"/>
                <dgm:param type="txAnchorVert" val="b"/>
                <dgm:param type="txAnchorVertCh" val="b"/>
                <dgm:param type="parTxRTLAlign" val="r"/>
              </dgm:alg>
            </dgm:else>
          </dgm:choose>
          <dgm:shape xmlns:r="http://schemas.openxmlformats.org/officeDocument/2006/relationships" type="rect" r:blip="">
            <dgm:adjLst/>
          </dgm:shape>
          <dgm:choose name="Name7">
            <dgm:if name="Name8" axis="ch" ptType="node" func="cnt" op="gte" val="1">
              <dgm:presOf axis="ch desOrSelf" ptType="node node" st="1 1" cnt="1 0"/>
            </dgm:if>
            <dgm:else name="Name9">
              <dgm:presOf/>
            </dgm:else>
          </dgm:choose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Parent" styleLbl="alignNode1">
          <dgm:varLst>
            <dgm:chMax val="3"/>
            <dgm:chPref val="3"/>
            <dgm:bulletEnabled val="1"/>
          </dgm:varLst>
          <dgm:alg type="tx">
            <dgm:param type="shpTxLTRAlignCh" val="ctr"/>
            <dgm:param type="txAnchorVertCh" val="mid"/>
          </dgm:alg>
          <dgm:shape xmlns:r="http://schemas.openxmlformats.org/officeDocument/2006/relationships" type="round2SameRect" r:blip="">
            <dgm:adjLst>
              <dgm:adj idx="1" val="0.1667"/>
              <dgm:adj idx="2" val="0"/>
            </dgm:adjLst>
          </dgm:shape>
          <dgm:presOf axis="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Accent" styleLbl="parChTrans1D1">
          <dgm:alg type="sp"/>
          <dgm:shape xmlns:r="http://schemas.openxmlformats.org/officeDocument/2006/relationships" type="line" r:blip="" zOrderOff="-99999">
            <dgm:adjLst/>
          </dgm:shape>
          <dgm:presOf/>
        </dgm:layoutNode>
      </dgm:layoutNode>
      <dgm:choose name="Name10">
        <dgm:if name="Name11" axis="ch" ptType="node" st="2" cnt="1" func="cnt" op="gte" val="1">
          <dgm:layoutNode name="Child" styleLbl="revTx">
            <dgm:varLst>
              <dgm:chMax val="0"/>
              <dgm:chPref val="0"/>
              <dgm:bulletEnabled val="1"/>
            </dgm:varLst>
            <dgm:choose name="Name12">
              <dgm:if name="Name13" func="var" arg="dir" op="equ" val="norm">
                <dgm:alg type="tx">
                  <dgm:param type="stBulletLvl" val="1"/>
                  <dgm:param type="parTxLTRAlign" val="l"/>
                  <dgm:param type="parTxRTLAlign" val="l"/>
                  <dgm:param type="txAnchorVert" val="t"/>
                </dgm:alg>
              </dgm:if>
              <dgm:else name="Name14">
                <dgm:alg type="tx">
                  <dgm:param type="stBulletLvl" val="1"/>
                  <dgm:param type="parTxLTRAlign" val="r"/>
                  <dgm:param type="shpTxLTRAlignCh" val="r"/>
                  <dgm:param type="txAnchorVert" val="t"/>
                  <dgm:param type="parTxRTLAlign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ch desOrSelf" ptType="node node" st="2 1" cnt="0 0"/>
            <dgm:constrLst>
              <dgm:constr type="lMarg" refType="primFontSz" fact="0.15"/>
              <dgm:constr type="rMarg" refType="primFontSz" fact="0.15"/>
              <dgm:constr type="tMarg" refType="primFontSz" fact="0.15"/>
              <dgm:constr type="bMarg" refType="primFontSz" fact="0.15"/>
            </dgm:constrLst>
            <dgm:ruleLst>
              <dgm:rule type="primFontSz" val="5" fact="NaN" max="NaN"/>
            </dgm:ruleLst>
          </dgm:layoutNode>
        </dgm:if>
        <dgm:else name="Name15"/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mp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png>
</file>

<file path=ppt/media/image17.svg>
</file>

<file path=ppt/media/image18.png>
</file>

<file path=ppt/media/image2.tmp>
</file>

<file path=ppt/media/image3.tmp>
</file>

<file path=ppt/media/image4.tmp>
</file>

<file path=ppt/media/image5.png>
</file>

<file path=ppt/media/image6.tmp>
</file>

<file path=ppt/media/image7.tmp>
</file>

<file path=ppt/media/image8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7C527C-FA21-49F6-A5E9-4AEC0E0490F9}" type="datetimeFigureOut">
              <a:rPr lang="en-IN" smtClean="0"/>
              <a:t>27-02-2024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57D2D7-A748-4BB6-9314-196B8017F1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1517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Existing EHR already has – drug interaction alerts, allergy alerts, appointment setup but not real-time updates, test/procedure/image orders, and results communicated between nurses’ offices and labs, and entered into EHR later, not electronic. RCM is not automated. No remote access of patient charts.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7D2D7-A748-4BB6-9314-196B8017F10D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80633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Implementation costs include – project planning and implementation costs like workflow redesigning, team member billing rates, etc.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7D2D7-A748-4BB6-9314-196B8017F10D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59123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7D2D7-A748-4BB6-9314-196B8017F10D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5268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security breach could be a failure factor, but it is more general than specific to EHR deployment plan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7D2D7-A748-4BB6-9314-196B8017F10D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99595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members will be regular like the Nursing lead, whereas other senior members will not look after day-to-day like CNO and CMO.</a:t>
            </a:r>
            <a:r>
              <a:rPr lang="en-IN" dirty="0"/>
              <a:t> </a:t>
            </a:r>
          </a:p>
          <a:p>
            <a:r>
              <a:rPr lang="en-IN" dirty="0"/>
              <a:t>The VWC also had a dedicated EHR training team, as EHR was deployed in phases, and training went along with implementation, we can also consider having that.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7D2D7-A748-4BB6-9314-196B8017F10D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7139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7D2D7-A748-4BB6-9314-196B8017F10D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05961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7D2D7-A748-4BB6-9314-196B8017F10D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64256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4</a:t>
            </a:r>
            <a:r>
              <a:rPr lang="en-US" dirty="0"/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Essential -Unacceptable without this function</a:t>
            </a:r>
            <a:r>
              <a:rPr lang="en-US" dirty="0"/>
              <a:t>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3</a:t>
            </a:r>
            <a:r>
              <a:rPr lang="en-US" dirty="0"/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Important - Critically important function. Not having it would be a major negative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2</a:t>
            </a:r>
            <a:r>
              <a:rPr lang="en-US" dirty="0"/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Nice - Good to have functionality  but could do without it if other functionality is good</a:t>
            </a:r>
            <a:r>
              <a:rPr lang="en-US" dirty="0"/>
              <a:t>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1</a:t>
            </a:r>
            <a:r>
              <a:rPr lang="en-US" dirty="0"/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Optional - Can do without with limited or no impact</a:t>
            </a:r>
            <a:r>
              <a:rPr lang="en-US" dirty="0"/>
              <a:t>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7D2D7-A748-4BB6-9314-196B8017F10D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95732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HIE – MIPS has the f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ollowing options for EHR to participate in HIE and have an  </a:t>
            </a:r>
            <a:r>
              <a:rPr lang="en-US" sz="12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Electronic referral loop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- </a:t>
            </a:r>
            <a:b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</a:br>
            <a:b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</a:b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1. Send Health Information to HIE - 15 points</a:t>
            </a:r>
            <a:b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</a:b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2. Receive and assimilate into EHR the information from HIE  - 15 points </a:t>
            </a:r>
            <a:r>
              <a:rPr lang="en-US" sz="12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OR,</a:t>
            </a:r>
            <a:b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</a:b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3. Bidirectional Health information exchange - 30 points </a:t>
            </a:r>
            <a:r>
              <a:rPr lang="en-US" sz="12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OR,</a:t>
            </a:r>
            <a:b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</a:b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4. Exchange under TEFCA - 30 points (Trusted Exchange Framework and Common Agreement)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7D2D7-A748-4BB6-9314-196B8017F10D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37648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5A5824-553A-6891-1BD6-6B8BD1762D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7E276E-6BEC-C3C6-F7CD-B2D700D577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B87048E-14C8-BC81-85CB-8E952DBB44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fontAlgn="ctr"/>
            <a:r>
              <a:rPr lang="en-US" dirty="0"/>
              <a:t>LIS and RIS - </a:t>
            </a:r>
            <a:r>
              <a:rPr lang="en-US" sz="12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Keep a record of tests and results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for later </a:t>
            </a:r>
            <a:r>
              <a:rPr lang="en-US" sz="12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analysis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and inventory. </a:t>
            </a:r>
          </a:p>
          <a:p>
            <a:pPr algn="l" fontAlgn="ctr"/>
            <a:r>
              <a:rPr lang="en-US" sz="12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Order sets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can be created for common diagnoses and procedures to reduce errors and redundancy. Example - VWC's imaging requirements like </a:t>
            </a:r>
            <a:r>
              <a:rPr lang="en-US" sz="12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Mammography and Ultrasound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This is important for CEHRT as allowing patients to access their lab and imaging data is one of the recommended functionalities.</a:t>
            </a:r>
          </a:p>
          <a:p>
            <a:pPr algn="l" fontAlgn="ctr"/>
            <a:br>
              <a:rPr lang="en-US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</a:br>
            <a:endParaRPr lang="en-US" sz="12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30EADB-E05B-271D-C7E6-595E95882A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7D2D7-A748-4BB6-9314-196B8017F10D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6098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706DE0-40FC-5B51-7CEA-429AA654F3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FB526B-8276-92DA-5960-0C8B04FECC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948F45-F03B-DC56-6043-2A4ECDA04F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Eligibility verification - </a:t>
            </a:r>
            <a:r>
              <a:rPr lang="en-US" sz="1200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by sending ‘ASC X12 270 Eligibility Inquiry’ and receiving ‘ASC X12 271 - Eligibility Response’ in real-time (48 hours before the appointment)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21F61C-3C41-7659-59E2-B7B6E2BA38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7D2D7-A748-4BB6-9314-196B8017F10D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06553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The vendor selection and functional requirement mapping will overlap, as we are looking for a vendor who can provide the functionalities we have decided till that point.</a:t>
            </a:r>
          </a:p>
          <a:p>
            <a:pPr marL="228600" indent="-228600">
              <a:buAutoNum type="arabicPeriod"/>
            </a:pPr>
            <a:r>
              <a:rPr lang="en-US" dirty="0"/>
              <a:t>The ‘Support’ after ‘Go-live’ is different from ‘maintenance’ support, this will include some re/training and active support for EHR functionalities as they are rolled out.</a:t>
            </a:r>
          </a:p>
          <a:p>
            <a:pPr marL="228600" indent="-228600">
              <a:buAutoNum type="arabicPeriod"/>
            </a:pPr>
            <a:r>
              <a:rPr lang="en-US" dirty="0"/>
              <a:t>3. Implementation will be in a phased manner, the phases and who will be involved in the initial phases are to be decided.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7D2D7-A748-4BB6-9314-196B8017F10D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5284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5922F-3A32-C71B-3B87-B4CCF31D7E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BDF5A2-8452-C2F0-A907-5501714443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A056B3-12A0-517E-A420-B7BE56BE6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EB9A3-9EC7-40CD-A866-992708A1BB65}" type="datetime1">
              <a:rPr lang="en-IN" smtClean="0"/>
              <a:t>27-02-2024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8456BA-373C-E1C0-A804-65A29A834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560A0C-45DC-EC13-672E-83A95E2DB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5E21-9715-4E9B-8BD6-5798E5B04E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959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923F5-CEBF-F62F-98DC-8113090D9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674E0B-6B7C-B7EC-E742-871DE1FE22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2EA05-BB3F-7A2D-3EDA-AC18CCCA4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0AEE7-7313-4BF0-8168-DB62DBE61D55}" type="datetime1">
              <a:rPr lang="en-IN" smtClean="0"/>
              <a:t>27-02-2024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64D95-F528-2BB7-C199-A88004ED3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A3615D-9362-0AEF-5030-8FBB30BBB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5E21-9715-4E9B-8BD6-5798E5B04E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7032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ADC2D5-80D4-5628-7E09-A73D8C83D1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37B163-0C4A-1B7B-0179-1AA45ADDCF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7B610A-54AF-D758-D6E4-96FEBA064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CDF39-E8A4-449A-92C3-F293BE9C05C4}" type="datetime1">
              <a:rPr lang="en-IN" smtClean="0"/>
              <a:t>27-02-2024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6F77D-64C5-2AAE-7D31-D6A7047DD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62512B-E65F-9830-0E8B-8F69C9000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5E21-9715-4E9B-8BD6-5798E5B04E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7489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C6CB0-13BA-EDB9-826E-51FDB6809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BA62B-4125-796C-029D-D6960BB7E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8C3D40-7684-BFD6-1290-8D214BFF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A71CC-9F01-4B12-82FD-DB51E150778B}" type="datetime1">
              <a:rPr lang="en-IN" smtClean="0"/>
              <a:t>27-02-2024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8C311-90E9-E3B8-853A-0257198F2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26452-71CF-BD49-E555-C5B0531BF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5E21-9715-4E9B-8BD6-5798E5B04E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2595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8D824-D32F-F6C7-C9A9-F810E3BCA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BE2295-9B54-FDA8-5242-58F727B208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EF77C7-F890-43B1-E259-45BDC48CC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19F7A-5FED-41FF-8266-B1D90298C3B6}" type="datetime1">
              <a:rPr lang="en-IN" smtClean="0"/>
              <a:t>27-02-2024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970FF1-9BD4-3441-3DFB-E7F4454DD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D9F71C-D1A0-7D9A-E9C3-E58ABB970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5E21-9715-4E9B-8BD6-5798E5B04E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726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D32B6-9216-5B13-B2DC-AE81E7F85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C3C56-279E-40E7-4D69-29F87B30AA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9E4CA9-B5A0-6835-6337-C45C283D12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294501-70E9-3A97-CC9D-48186DD3E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B54FA-FB7D-4BA5-B752-EE393C3FCC10}" type="datetime1">
              <a:rPr lang="en-IN" smtClean="0"/>
              <a:t>27-02-2024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BCEA30-08DC-694C-E9E2-2FD6B89F6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7C03F9-2D77-24ED-1092-4518DE719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5E21-9715-4E9B-8BD6-5798E5B04E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5665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1EECD-D566-8E0F-7AAC-E786FE732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09DA3A-1B44-7B78-3A04-9603EE476F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A690F6-518D-1461-5B13-E86F5B589A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E4590F-3CBF-E4E2-A4EB-6D6509B477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B89F3B-1305-EEF1-A103-D8BF04709C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008B3D-8D95-30FC-8913-F85775AF7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1E15E-CDB8-4C6F-9B77-19E356E011B5}" type="datetime1">
              <a:rPr lang="en-IN" smtClean="0"/>
              <a:t>27-02-2024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13D053-91BB-F1C0-AD79-1DA6DBE05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397213-3049-5C89-B029-0AA733D9C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5E21-9715-4E9B-8BD6-5798E5B04E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9546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49804-B399-68D6-EA87-C610F436E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2C0AE2-CC6A-48FB-E1EE-5D8BAB0D0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F2C75-CEE3-4BAE-A375-EBFEDF1AC8DD}" type="datetime1">
              <a:rPr lang="en-IN" smtClean="0"/>
              <a:t>27-02-2024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48D0A3-1145-70AE-678E-48B14D8C6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B3D131-AD75-C6AD-CC07-BC970DA44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5E21-9715-4E9B-8BD6-5798E5B04E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7095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B09659-B5FB-130D-13CA-BFAEB7A07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69E04-7313-4AC0-9732-C752899F442B}" type="datetime1">
              <a:rPr lang="en-IN" smtClean="0"/>
              <a:t>27-02-2024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C10D9D-B6DF-901D-0187-101C51308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446A08-5D61-7D23-639C-79F321DA8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5E21-9715-4E9B-8BD6-5798E5B04E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1248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B7F94-FD8F-F22E-D618-79E1FBAF3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2FE91-8B72-496C-4A63-83254CF2C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283B0C-95F7-5544-0DEA-D6C62CFE71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BBDA84-D173-34CB-14DA-3A67DFD41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C2FEF-9A8D-4BC7-9C04-D68537D70AEF}" type="datetime1">
              <a:rPr lang="en-IN" smtClean="0"/>
              <a:t>27-02-2024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32B7EB-3875-8AC1-2587-CB6A9A426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09105A-FAF0-38D6-A2A8-37CCB2E34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5E21-9715-4E9B-8BD6-5798E5B04E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5915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C60AE-5FFB-F788-6434-D3ACBB356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43333F-2A18-8878-5BCA-8ADEB5ADB8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2CEF4D-7958-14F7-F73E-D428AB748C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738308-9D50-A3A2-09F9-7CB778177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D6E49-849A-4C97-BF6D-B30022A04F0F}" type="datetime1">
              <a:rPr lang="en-IN" smtClean="0"/>
              <a:t>27-02-2024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DC37F3-8E03-7CF0-8574-5C8FAAC37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9AC2A-6796-CB4E-7452-9581D9855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5E21-9715-4E9B-8BD6-5798E5B04E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5960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FB1A0A-1EA4-861F-7F42-F676D59D7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BAF212-7A5A-61EC-069D-C9ED7631F2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B2D6C9-3390-BAB1-A5D1-6A413D5E3F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B84283-2929-4FFB-8081-2DEFE9F994A1}" type="datetime1">
              <a:rPr lang="en-IN" smtClean="0"/>
              <a:t>27-02-2024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BAC7E-26D2-1BA5-8244-8F4A3715F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Swati Mishra CS 581 Term Project 25 Feb 2024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0D9ED-B4FC-DAC4-3A29-95D7916D0E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745E21-9715-4E9B-8BD6-5798E5B04E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7928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.xml"/><Relationship Id="rId13" Type="http://schemas.openxmlformats.org/officeDocument/2006/relationships/image" Target="../media/image15.tmp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microsoft.com/office/2007/relationships/diagramDrawing" Target="../diagrams/drawing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4.xml"/><Relationship Id="rId11" Type="http://schemas.openxmlformats.org/officeDocument/2006/relationships/diagramColors" Target="../diagrams/colors5.xml"/><Relationship Id="rId5" Type="http://schemas.openxmlformats.org/officeDocument/2006/relationships/diagramQuickStyle" Target="../diagrams/quickStyle4.xml"/><Relationship Id="rId15" Type="http://schemas.openxmlformats.org/officeDocument/2006/relationships/image" Target="../media/image17.svg"/><Relationship Id="rId10" Type="http://schemas.openxmlformats.org/officeDocument/2006/relationships/diagramQuickStyle" Target="../diagrams/quickStyle5.xml"/><Relationship Id="rId4" Type="http://schemas.openxmlformats.org/officeDocument/2006/relationships/diagramLayout" Target="../diagrams/layout4.xml"/><Relationship Id="rId9" Type="http://schemas.openxmlformats.org/officeDocument/2006/relationships/diagramLayout" Target="../diagrams/layout5.xml"/><Relationship Id="rId1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bula.io/top-10-factors-for-successful-ehr-implementation/" TargetMode="External"/><Relationship Id="rId2" Type="http://schemas.openxmlformats.org/officeDocument/2006/relationships/hyperlink" Target="https://www.medicalbillersandcoders.com/blog/patient-insurance-verification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mdinteractive.com/mips-blog/understanding-mips-promoting-interoperability-category-and-impact-mips-scoring" TargetMode="External"/><Relationship Id="rId5" Type="http://schemas.openxmlformats.org/officeDocument/2006/relationships/hyperlink" Target="https://www.healthit.gov/topic/safety/safer-guides" TargetMode="External"/><Relationship Id="rId4" Type="http://schemas.openxmlformats.org/officeDocument/2006/relationships/hyperlink" Target="https://encounterworks.com/9-reasons-why-ehr-implementations-fail-and-how-you-can-prevent-it-from-happening-to-your-organization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mp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8.tmp"/><Relationship Id="rId4" Type="http://schemas.openxmlformats.org/officeDocument/2006/relationships/diagramLayout" Target="../diagrams/layout1.xml"/><Relationship Id="rId9" Type="http://schemas.openxmlformats.org/officeDocument/2006/relationships/image" Target="../media/image7.tm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656A89-887A-828D-31B1-1CA0829AE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Swati Mishra CS 581 Term Project 25 Feb 2024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B377E3-B450-4316-895C-B468378563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"/>
            <a:ext cx="12192000" cy="6857999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6F26054-5999-941B-2985-0E4F8440DA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1850704"/>
              </p:ext>
            </p:extLst>
          </p:nvPr>
        </p:nvGraphicFramePr>
        <p:xfrm>
          <a:off x="0" y="0"/>
          <a:ext cx="12191998" cy="6858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58719906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96090907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086609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90439676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94756574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59222086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223493006"/>
                    </a:ext>
                  </a:extLst>
                </a:gridCol>
              </a:tblGrid>
              <a:tr h="968377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0648484"/>
                  </a:ext>
                </a:extLst>
              </a:tr>
              <a:tr h="968377">
                <a:tc rowSpan="2" gridSpan="3">
                  <a:txBody>
                    <a:bodyPr/>
                    <a:lstStyle/>
                    <a:p>
                      <a:pPr algn="ctr"/>
                      <a:r>
                        <a:rPr lang="en-US" sz="4000" b="1" dirty="0">
                          <a:solidFill>
                            <a:srgbClr val="7FA8AE"/>
                          </a:solidFill>
                        </a:rPr>
                        <a:t>New EHR Deployment Project Review</a:t>
                      </a:r>
                      <a:endParaRPr lang="en-IN" sz="4000" b="1" dirty="0">
                        <a:solidFill>
                          <a:srgbClr val="7FA8AE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6049988"/>
                  </a:ext>
                </a:extLst>
              </a:tr>
              <a:tr h="968377">
                <a:tc gridSpan="3"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5282244"/>
                  </a:ext>
                </a:extLst>
              </a:tr>
              <a:tr h="968377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4573679"/>
                  </a:ext>
                </a:extLst>
              </a:tr>
              <a:tr h="968377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7FA8AE"/>
                          </a:solidFill>
                        </a:rPr>
                        <a:t>Swati Mishra</a:t>
                      </a:r>
                    </a:p>
                    <a:p>
                      <a:pPr algn="ctr"/>
                      <a:r>
                        <a:rPr lang="en-US" sz="3200" b="1" dirty="0">
                          <a:solidFill>
                            <a:srgbClr val="7FA8AE"/>
                          </a:solidFill>
                        </a:rPr>
                        <a:t>Term Project</a:t>
                      </a:r>
                    </a:p>
                    <a:p>
                      <a:pPr algn="ctr"/>
                      <a:r>
                        <a:rPr lang="en-US" sz="3200" b="1" dirty="0">
                          <a:solidFill>
                            <a:srgbClr val="7FA8AE"/>
                          </a:solidFill>
                        </a:rPr>
                        <a:t>CS 581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1309939"/>
                  </a:ext>
                </a:extLst>
              </a:tr>
              <a:tr h="104773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04554"/>
                  </a:ext>
                </a:extLst>
              </a:tr>
              <a:tr h="968377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4152886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D6AA4102-795E-8638-F375-D89C8E401B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8483" y="3894083"/>
            <a:ext cx="2020098" cy="1975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2007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8694864-61F1-77A9-AF87-1710969E1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1C1C97-E87D-6E6A-E088-1238527369D0}"/>
              </a:ext>
            </a:extLst>
          </p:cNvPr>
          <p:cNvSpPr txBox="1"/>
          <p:nvPr/>
        </p:nvSpPr>
        <p:spPr>
          <a:xfrm>
            <a:off x="3163917" y="429226"/>
            <a:ext cx="58641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EHR interoperability requirements and plan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3C0AE20-6F06-3530-949A-56312CC7A2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4229574"/>
              </p:ext>
            </p:extLst>
          </p:nvPr>
        </p:nvGraphicFramePr>
        <p:xfrm>
          <a:off x="476036" y="1082567"/>
          <a:ext cx="11239928" cy="51137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9964">
                  <a:extLst>
                    <a:ext uri="{9D8B030D-6E8A-4147-A177-3AD203B41FA5}">
                      <a16:colId xmlns:a16="http://schemas.microsoft.com/office/drawing/2014/main" val="3103248012"/>
                    </a:ext>
                  </a:extLst>
                </a:gridCol>
                <a:gridCol w="5619964">
                  <a:extLst>
                    <a:ext uri="{9D8B030D-6E8A-4147-A177-3AD203B41FA5}">
                      <a16:colId xmlns:a16="http://schemas.microsoft.com/office/drawing/2014/main" val="4256057441"/>
                    </a:ext>
                  </a:extLst>
                </a:gridCol>
              </a:tblGrid>
              <a:tr h="58524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Interoperability Requirements</a:t>
                      </a:r>
                      <a:endParaRPr lang="en-IN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How they will be met</a:t>
                      </a:r>
                      <a:endParaRPr lang="en-IN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310515"/>
                  </a:ext>
                </a:extLst>
              </a:tr>
              <a:tr h="1081410">
                <a:tc>
                  <a:txBody>
                    <a:bodyPr/>
                    <a:lstStyle/>
                    <a:p>
                      <a:r>
                        <a:rPr lang="en-US" sz="2000" dirty="0"/>
                        <a:t>Standard that works seamlessly for data exchange with most devices, apps </a:t>
                      </a:r>
                      <a:r>
                        <a:rPr lang="en-US" sz="2000" b="1" dirty="0"/>
                        <a:t>(myVWC), </a:t>
                      </a:r>
                      <a:r>
                        <a:rPr lang="en-US" sz="2000" dirty="0"/>
                        <a:t>web, and other software/applications. </a:t>
                      </a:r>
                      <a:endParaRPr lang="en-IN" sz="20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/>
                        <a:t>HL7 FHIR </a:t>
                      </a:r>
                      <a:r>
                        <a:rPr lang="en-US" sz="2000" dirty="0"/>
                        <a:t>is the latest HL7 standard that we will use, it works by using </a:t>
                      </a:r>
                      <a:r>
                        <a:rPr lang="en-US" sz="2000" b="1" dirty="0"/>
                        <a:t>APIs</a:t>
                      </a:r>
                      <a:r>
                        <a:rPr lang="en-US" sz="2000" dirty="0"/>
                        <a:t> making it easy to create interfaces with different products, like apps, devices, web, etc. </a:t>
                      </a:r>
                      <a:endParaRPr lang="en-IN" sz="20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4590105"/>
                  </a:ext>
                </a:extLst>
              </a:tr>
              <a:tr h="470431">
                <a:tc>
                  <a:txBody>
                    <a:bodyPr/>
                    <a:lstStyle/>
                    <a:p>
                      <a:r>
                        <a:rPr lang="en-US" sz="2000" dirty="0"/>
                        <a:t>Health Information Exchange participation</a:t>
                      </a:r>
                      <a:endParaRPr lang="en-IN" sz="20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Interoperability with </a:t>
                      </a:r>
                      <a:r>
                        <a:rPr lang="en-US" sz="2000" b="1" dirty="0"/>
                        <a:t>VirginiaConnectHIE</a:t>
                      </a:r>
                      <a:r>
                        <a:rPr lang="en-US" sz="2000" dirty="0"/>
                        <a:t> via HL7</a:t>
                      </a:r>
                      <a:endParaRPr lang="en-IN" sz="20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3296518"/>
                  </a:ext>
                </a:extLst>
              </a:tr>
              <a:tr h="470431">
                <a:tc>
                  <a:txBody>
                    <a:bodyPr/>
                    <a:lstStyle/>
                    <a:p>
                      <a:r>
                        <a:rPr lang="en-US" sz="2000" dirty="0"/>
                        <a:t>Public Health Agencies participation</a:t>
                      </a:r>
                      <a:endParaRPr lang="en-IN" sz="20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Like Immunization registries via HL7</a:t>
                      </a:r>
                      <a:endParaRPr lang="en-IN" sz="20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4992960"/>
                  </a:ext>
                </a:extLst>
              </a:tr>
              <a:tr h="4010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Laboratory and radiology integration </a:t>
                      </a:r>
                      <a:endParaRPr lang="en-IN" sz="20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Using LOINC and DICOM, along with LIS and RIS</a:t>
                      </a:r>
                      <a:endParaRPr lang="en-IN" sz="20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5881015"/>
                  </a:ext>
                </a:extLst>
              </a:tr>
              <a:tr h="472423">
                <a:tc>
                  <a:txBody>
                    <a:bodyPr/>
                    <a:lstStyle/>
                    <a:p>
                      <a:r>
                        <a:rPr lang="en-US" sz="2000" b="1" dirty="0"/>
                        <a:t>Pharmacy</a:t>
                      </a:r>
                      <a:r>
                        <a:rPr lang="en-US" sz="2000" dirty="0"/>
                        <a:t> integration</a:t>
                      </a:r>
                      <a:endParaRPr lang="en-IN" sz="20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Using </a:t>
                      </a:r>
                      <a:r>
                        <a:rPr lang="en-US" sz="2000" b="1" dirty="0"/>
                        <a:t>NCPDP e-prescribe standard – SCRIPT</a:t>
                      </a:r>
                      <a:endParaRPr lang="en-IN" sz="2000" b="1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3401711"/>
                  </a:ext>
                </a:extLst>
              </a:tr>
              <a:tr h="701790">
                <a:tc>
                  <a:txBody>
                    <a:bodyPr/>
                    <a:lstStyle/>
                    <a:p>
                      <a:r>
                        <a:rPr lang="en-US" sz="2000" b="1" dirty="0"/>
                        <a:t>Insuranc</a:t>
                      </a:r>
                      <a:r>
                        <a:rPr lang="en-US" sz="2000" dirty="0"/>
                        <a:t>e and administrative tasks</a:t>
                      </a:r>
                      <a:endParaRPr lang="en-IN" sz="20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Using ANSI </a:t>
                      </a:r>
                      <a:r>
                        <a:rPr lang="en-US" sz="2000" b="1" dirty="0"/>
                        <a:t>Accredited Standard Committee (ASC) x12 </a:t>
                      </a:r>
                      <a:r>
                        <a:rPr lang="en-US" sz="2000" dirty="0"/>
                        <a:t>standards for Electronic Data Interchange (EDI).</a:t>
                      </a: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52814"/>
                  </a:ext>
                </a:extLst>
              </a:tr>
              <a:tr h="701790">
                <a:tc>
                  <a:txBody>
                    <a:bodyPr/>
                    <a:lstStyle/>
                    <a:p>
                      <a:r>
                        <a:rPr lang="en-US" sz="2000" dirty="0"/>
                        <a:t>Coding and diagnosis standards</a:t>
                      </a:r>
                      <a:endParaRPr lang="en-IN" sz="20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SNOMED CT, ICD 10 CM, CPT codes for coding and billing are essential for interoperability</a:t>
                      </a: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33542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3996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F40FA9-A47D-8E14-A46D-8C96A0766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5EC33C7-B94F-B92A-8044-C70CFE7BE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AB7F5E-E2EA-F3E9-58DC-FDEE321D5CD1}"/>
              </a:ext>
            </a:extLst>
          </p:cNvPr>
          <p:cNvSpPr txBox="1"/>
          <p:nvPr/>
        </p:nvSpPr>
        <p:spPr>
          <a:xfrm>
            <a:off x="4220966" y="295499"/>
            <a:ext cx="37500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EHR technical infrastructure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1D39605A-1FA7-63EB-ABEC-605B453874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186928"/>
              </p:ext>
            </p:extLst>
          </p:nvPr>
        </p:nvGraphicFramePr>
        <p:xfrm>
          <a:off x="821934" y="1048681"/>
          <a:ext cx="10613204" cy="52500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02313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E3A830-969F-4E7E-908E-83EEB9A55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4777"/>
            <a:ext cx="4114800" cy="365125"/>
          </a:xfrm>
        </p:spPr>
        <p:txBody>
          <a:bodyPr/>
          <a:lstStyle/>
          <a:p>
            <a:r>
              <a:rPr lang="en-US" dirty="0"/>
              <a:t>Swati Mishra CS 581 Term Project 25 Feb 2024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142425-DC6F-826B-A01D-AE39E04EDD72}"/>
              </a:ext>
            </a:extLst>
          </p:cNvPr>
          <p:cNvSpPr txBox="1"/>
          <p:nvPr/>
        </p:nvSpPr>
        <p:spPr>
          <a:xfrm>
            <a:off x="199697" y="136525"/>
            <a:ext cx="1185189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EHR technical infrastructure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6194D8-C3BB-F59B-C379-E445A89496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255" y="505857"/>
            <a:ext cx="11737490" cy="6028508"/>
          </a:xfrm>
          <a:prstGeom prst="rect">
            <a:avLst/>
          </a:prstGeom>
          <a:ln w="19050">
            <a:solidFill>
              <a:srgbClr val="7FA8AE"/>
            </a:solidFill>
          </a:ln>
        </p:spPr>
      </p:pic>
    </p:spTree>
    <p:extLst>
      <p:ext uri="{BB962C8B-B14F-4D97-AF65-F5344CB8AC3E}">
        <p14:creationId xmlns:p14="http://schemas.microsoft.com/office/powerpoint/2010/main" val="3773075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48C5791-970C-42C9-15A6-60C309008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9E4604-5038-33D4-513C-91AB4A780730}"/>
              </a:ext>
            </a:extLst>
          </p:cNvPr>
          <p:cNvSpPr txBox="1"/>
          <p:nvPr/>
        </p:nvSpPr>
        <p:spPr>
          <a:xfrm>
            <a:off x="388883" y="310261"/>
            <a:ext cx="11160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The overall project plan 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2E9F37F-E841-9738-1F3D-9302E4DF5A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9689189"/>
              </p:ext>
            </p:extLst>
          </p:nvPr>
        </p:nvGraphicFramePr>
        <p:xfrm>
          <a:off x="388883" y="1023818"/>
          <a:ext cx="11160000" cy="52559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4407">
                  <a:extLst>
                    <a:ext uri="{9D8B030D-6E8A-4147-A177-3AD203B41FA5}">
                      <a16:colId xmlns:a16="http://schemas.microsoft.com/office/drawing/2014/main" val="2610394974"/>
                    </a:ext>
                  </a:extLst>
                </a:gridCol>
                <a:gridCol w="4949491">
                  <a:extLst>
                    <a:ext uri="{9D8B030D-6E8A-4147-A177-3AD203B41FA5}">
                      <a16:colId xmlns:a16="http://schemas.microsoft.com/office/drawing/2014/main" val="2432854663"/>
                    </a:ext>
                  </a:extLst>
                </a:gridCol>
                <a:gridCol w="1828475">
                  <a:extLst>
                    <a:ext uri="{9D8B030D-6E8A-4147-A177-3AD203B41FA5}">
                      <a16:colId xmlns:a16="http://schemas.microsoft.com/office/drawing/2014/main" val="1893275823"/>
                    </a:ext>
                  </a:extLst>
                </a:gridCol>
                <a:gridCol w="1828475">
                  <a:extLst>
                    <a:ext uri="{9D8B030D-6E8A-4147-A177-3AD203B41FA5}">
                      <a16:colId xmlns:a16="http://schemas.microsoft.com/office/drawing/2014/main" val="2235005788"/>
                    </a:ext>
                  </a:extLst>
                </a:gridCol>
                <a:gridCol w="1429152">
                  <a:extLst>
                    <a:ext uri="{9D8B030D-6E8A-4147-A177-3AD203B41FA5}">
                      <a16:colId xmlns:a16="http://schemas.microsoft.com/office/drawing/2014/main" val="2650385546"/>
                    </a:ext>
                  </a:extLst>
                </a:gridCol>
              </a:tblGrid>
              <a:tr h="477818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Task #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lvl="1" algn="ctr" fontAlgn="b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Task name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Start Date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End Date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Duration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1502374"/>
                  </a:ext>
                </a:extLst>
              </a:tr>
              <a:tr h="477818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Project Initiation and Planning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11-Jan-24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10-Feb-24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30d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6870640"/>
                  </a:ext>
                </a:extLst>
              </a:tr>
              <a:tr h="477818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Workflow review and redesign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12-Feb-24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03-Mar-24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20d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8668318"/>
                  </a:ext>
                </a:extLst>
              </a:tr>
              <a:tr h="477818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Develop HIS/EHR functional requirements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20-02-2024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31-03-2024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40d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7192121"/>
                  </a:ext>
                </a:extLst>
              </a:tr>
              <a:tr h="477818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Vendor selection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15-03-2024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19-04-2024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35d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3591785"/>
                  </a:ext>
                </a:extLst>
              </a:tr>
              <a:tr h="477818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Architect Infrastructure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20-04-2024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30-05-2024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40d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651606"/>
                  </a:ext>
                </a:extLst>
              </a:tr>
              <a:tr h="477818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Interfaces design &amp; implementation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01-07-2024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31-07-2024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30d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9457302"/>
                  </a:ext>
                </a:extLst>
              </a:tr>
              <a:tr h="477818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Data migration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01-08-2024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20-08-2024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19d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7329824"/>
                  </a:ext>
                </a:extLst>
              </a:tr>
              <a:tr h="477818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Implementation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01-09-2024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16-10-2024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45d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9859698"/>
                  </a:ext>
                </a:extLst>
              </a:tr>
              <a:tr h="477818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 Live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16-10-2024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31-10-2024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15d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0355743"/>
                  </a:ext>
                </a:extLst>
              </a:tr>
              <a:tr h="477818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Support (immediate post-implementation)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31-10-2024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20-12-2024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50d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4559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64427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F3AA3A4-927F-A663-64D3-D9B4CEB52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Swati Mishra CS 581 Term Project 25 Feb 2024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494E51-AC9F-3A99-4C7F-6DD1C244A76B}"/>
              </a:ext>
            </a:extLst>
          </p:cNvPr>
          <p:cNvSpPr txBox="1"/>
          <p:nvPr/>
        </p:nvSpPr>
        <p:spPr>
          <a:xfrm>
            <a:off x="4309739" y="229192"/>
            <a:ext cx="35725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High-level project budget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41DA658-BCAF-C6AC-0F2A-8A4BED8E41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1304716"/>
              </p:ext>
            </p:extLst>
          </p:nvPr>
        </p:nvGraphicFramePr>
        <p:xfrm>
          <a:off x="645960" y="796667"/>
          <a:ext cx="11010232" cy="37165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92827">
                  <a:extLst>
                    <a:ext uri="{9D8B030D-6E8A-4147-A177-3AD203B41FA5}">
                      <a16:colId xmlns:a16="http://schemas.microsoft.com/office/drawing/2014/main" val="1143234944"/>
                    </a:ext>
                  </a:extLst>
                </a:gridCol>
                <a:gridCol w="1934678">
                  <a:extLst>
                    <a:ext uri="{9D8B030D-6E8A-4147-A177-3AD203B41FA5}">
                      <a16:colId xmlns:a16="http://schemas.microsoft.com/office/drawing/2014/main" val="3293654861"/>
                    </a:ext>
                  </a:extLst>
                </a:gridCol>
                <a:gridCol w="1934678">
                  <a:extLst>
                    <a:ext uri="{9D8B030D-6E8A-4147-A177-3AD203B41FA5}">
                      <a16:colId xmlns:a16="http://schemas.microsoft.com/office/drawing/2014/main" val="2177622963"/>
                    </a:ext>
                  </a:extLst>
                </a:gridCol>
                <a:gridCol w="1848049">
                  <a:extLst>
                    <a:ext uri="{9D8B030D-6E8A-4147-A177-3AD203B41FA5}">
                      <a16:colId xmlns:a16="http://schemas.microsoft.com/office/drawing/2014/main" val="2935797091"/>
                    </a:ext>
                  </a:extLst>
                </a:gridCol>
              </a:tblGrid>
              <a:tr h="30614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Item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Cost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Quantity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Total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8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2800750"/>
                  </a:ext>
                </a:extLst>
              </a:tr>
              <a:tr h="306144">
                <a:tc>
                  <a:txBody>
                    <a:bodyPr/>
                    <a:lstStyle/>
                    <a:p>
                      <a:r>
                        <a:rPr lang="en-US" dirty="0"/>
                        <a:t>Implementation Cost 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$ 70000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$ 70,000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979116"/>
                  </a:ext>
                </a:extLst>
              </a:tr>
              <a:tr h="306144">
                <a:tc>
                  <a:txBody>
                    <a:bodyPr/>
                    <a:lstStyle/>
                    <a:p>
                      <a:r>
                        <a:rPr lang="en-US" dirty="0"/>
                        <a:t>Content customization (form conversions)</a:t>
                      </a: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$ 16500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$ 16,500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4463118"/>
                  </a:ext>
                </a:extLst>
              </a:tr>
              <a:tr h="306144">
                <a:tc>
                  <a:txBody>
                    <a:bodyPr/>
                    <a:lstStyle/>
                    <a:p>
                      <a:r>
                        <a:rPr lang="en-US" dirty="0"/>
                        <a:t>Interfaces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$ 40000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$ 40,000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6100588"/>
                  </a:ext>
                </a:extLst>
              </a:tr>
              <a:tr h="306144">
                <a:tc>
                  <a:txBody>
                    <a:bodyPr/>
                    <a:lstStyle/>
                    <a:p>
                      <a:r>
                        <a:rPr lang="en-US" dirty="0"/>
                        <a:t>Services and Training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$ 21000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$ 21,000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2564840"/>
                  </a:ext>
                </a:extLst>
              </a:tr>
              <a:tr h="1454182">
                <a:tc>
                  <a:txBody>
                    <a:bodyPr/>
                    <a:lstStyle/>
                    <a:p>
                      <a:r>
                        <a:rPr lang="en-US" dirty="0"/>
                        <a:t>Hardware and network upgrades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Tablets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PCs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Routers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Wireless network upgrade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  <a:p>
                      <a:r>
                        <a:rPr lang="en-IN" dirty="0"/>
                        <a:t>$ 1500</a:t>
                      </a:r>
                    </a:p>
                    <a:p>
                      <a:r>
                        <a:rPr lang="en-IN" dirty="0"/>
                        <a:t>$ 800</a:t>
                      </a:r>
                    </a:p>
                    <a:p>
                      <a:r>
                        <a:rPr lang="en-IN" dirty="0"/>
                        <a:t>$ 5000</a:t>
                      </a:r>
                    </a:p>
                    <a:p>
                      <a:r>
                        <a:rPr lang="en-IN" dirty="0"/>
                        <a:t>$ 40000</a:t>
                      </a: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  <a:p>
                      <a:r>
                        <a:rPr lang="en-IN" dirty="0"/>
                        <a:t>50</a:t>
                      </a:r>
                    </a:p>
                    <a:p>
                      <a:r>
                        <a:rPr lang="en-IN" dirty="0"/>
                        <a:t>20</a:t>
                      </a:r>
                    </a:p>
                    <a:p>
                      <a:r>
                        <a:rPr lang="en-IN" dirty="0"/>
                        <a:t>6</a:t>
                      </a:r>
                    </a:p>
                    <a:p>
                      <a:r>
                        <a:rPr lang="en-IN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  <a:p>
                      <a:r>
                        <a:rPr lang="en-IN" dirty="0"/>
                        <a:t>$ 75,000</a:t>
                      </a:r>
                    </a:p>
                    <a:p>
                      <a:r>
                        <a:rPr lang="en-IN" dirty="0"/>
                        <a:t>$ 16,000</a:t>
                      </a:r>
                    </a:p>
                    <a:p>
                      <a:r>
                        <a:rPr lang="en-IN" dirty="0"/>
                        <a:t>$ 30,000</a:t>
                      </a:r>
                    </a:p>
                    <a:p>
                      <a:r>
                        <a:rPr lang="en-IN" dirty="0"/>
                        <a:t>$ 40,000</a:t>
                      </a: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6607271"/>
                  </a:ext>
                </a:extLst>
              </a:tr>
              <a:tr h="424673">
                <a:tc>
                  <a:txBody>
                    <a:bodyPr/>
                    <a:lstStyle/>
                    <a:p>
                      <a:r>
                        <a:rPr lang="en-US" dirty="0"/>
                        <a:t>Total one time cost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$ 308,500</a:t>
                      </a:r>
                      <a:endParaRPr lang="en-IN" b="1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0801956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A3F6381-DB5A-4DB4-7A45-B1F945FD6A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0226465"/>
              </p:ext>
            </p:extLst>
          </p:nvPr>
        </p:nvGraphicFramePr>
        <p:xfrm>
          <a:off x="645960" y="4513180"/>
          <a:ext cx="11010232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92827">
                  <a:extLst>
                    <a:ext uri="{9D8B030D-6E8A-4147-A177-3AD203B41FA5}">
                      <a16:colId xmlns:a16="http://schemas.microsoft.com/office/drawing/2014/main" val="3469140630"/>
                    </a:ext>
                  </a:extLst>
                </a:gridCol>
                <a:gridCol w="1934678">
                  <a:extLst>
                    <a:ext uri="{9D8B030D-6E8A-4147-A177-3AD203B41FA5}">
                      <a16:colId xmlns:a16="http://schemas.microsoft.com/office/drawing/2014/main" val="2119153274"/>
                    </a:ext>
                  </a:extLst>
                </a:gridCol>
                <a:gridCol w="1934678">
                  <a:extLst>
                    <a:ext uri="{9D8B030D-6E8A-4147-A177-3AD203B41FA5}">
                      <a16:colId xmlns:a16="http://schemas.microsoft.com/office/drawing/2014/main" val="1445056423"/>
                    </a:ext>
                  </a:extLst>
                </a:gridCol>
                <a:gridCol w="1848049">
                  <a:extLst>
                    <a:ext uri="{9D8B030D-6E8A-4147-A177-3AD203B41FA5}">
                      <a16:colId xmlns:a16="http://schemas.microsoft.com/office/drawing/2014/main" val="1320303273"/>
                    </a:ext>
                  </a:extLst>
                </a:gridCol>
              </a:tblGrid>
              <a:tr h="319287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Monthly costs</a:t>
                      </a:r>
                      <a:endParaRPr lang="en-IN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8EA"/>
                    </a:solidFill>
                  </a:tcPr>
                </a:tc>
                <a:tc gridSpan="3">
                  <a:txBody>
                    <a:bodyPr/>
                    <a:lstStyle/>
                    <a:p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3050618"/>
                  </a:ext>
                </a:extLst>
              </a:tr>
              <a:tr h="319287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Post Implementation training and support monthly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$300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50 (on-prem)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$ 15,000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7786727"/>
                  </a:ext>
                </a:extLst>
              </a:tr>
              <a:tr h="319287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Cloud EHR monthly subscription charges 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$ 700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$ 35,000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4697144"/>
                  </a:ext>
                </a:extLst>
              </a:tr>
              <a:tr h="3192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Total monthly cost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Total yearly cost</a:t>
                      </a:r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$ 50,000</a:t>
                      </a:r>
                    </a:p>
                    <a:p>
                      <a:r>
                        <a:rPr lang="en-IN" b="1" dirty="0">
                          <a:solidFill>
                            <a:schemeClr val="tx1"/>
                          </a:solidFill>
                        </a:rPr>
                        <a:t>$ 600,000</a:t>
                      </a: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36686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22952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8BE828-93DB-139D-722E-AD0C409D4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</p:spPr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388FC8-AC5A-DD37-6BE9-FAEF4B9CD11C}"/>
              </a:ext>
            </a:extLst>
          </p:cNvPr>
          <p:cNvSpPr txBox="1"/>
          <p:nvPr/>
        </p:nvSpPr>
        <p:spPr>
          <a:xfrm>
            <a:off x="346842" y="136524"/>
            <a:ext cx="115395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Project risks 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7C8B9F83-B393-A581-188A-A6CCCE9D06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54921071"/>
              </p:ext>
            </p:extLst>
          </p:nvPr>
        </p:nvGraphicFramePr>
        <p:xfrm>
          <a:off x="183680" y="737327"/>
          <a:ext cx="5728641" cy="45675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19919545-2DFC-209D-4DF1-36171B13809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9420173"/>
              </p:ext>
            </p:extLst>
          </p:nvPr>
        </p:nvGraphicFramePr>
        <p:xfrm>
          <a:off x="6157759" y="737327"/>
          <a:ext cx="5728641" cy="45675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pSp>
        <p:nvGrpSpPr>
          <p:cNvPr id="18" name="Group 17">
            <a:extLst>
              <a:ext uri="{FF2B5EF4-FFF2-40B4-BE49-F238E27FC236}">
                <a16:creationId xmlns:a16="http://schemas.microsoft.com/office/drawing/2014/main" id="{1FF5146D-BD00-69BB-0A86-8FE90C4E2485}"/>
              </a:ext>
            </a:extLst>
          </p:cNvPr>
          <p:cNvGrpSpPr/>
          <p:nvPr/>
        </p:nvGrpSpPr>
        <p:grpSpPr>
          <a:xfrm>
            <a:off x="6157760" y="5444000"/>
            <a:ext cx="5728640" cy="952246"/>
            <a:chOff x="0" y="0"/>
            <a:chExt cx="5824211" cy="1427354"/>
          </a:xfrm>
          <a:scene3d>
            <a:camera prst="orthographicFront"/>
            <a:lightRig rig="flat" dir="t"/>
          </a:scene3d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B629C520-AF96-FA52-B2EC-E8C6A71E916D}"/>
                </a:ext>
              </a:extLst>
            </p:cNvPr>
            <p:cNvSpPr/>
            <p:nvPr/>
          </p:nvSpPr>
          <p:spPr>
            <a:xfrm>
              <a:off x="0" y="0"/>
              <a:ext cx="5728641" cy="1427354"/>
            </a:xfrm>
            <a:prstGeom prst="roundRect">
              <a:avLst>
                <a:gd name="adj" fmla="val 10000"/>
              </a:avLst>
            </a:prstGeom>
            <a:solidFill>
              <a:srgbClr val="7FA8AE">
                <a:alpha val="26000"/>
              </a:srgbClr>
            </a:solidFill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sp>
          <p:nvSpPr>
            <p:cNvPr id="20" name="Rectangle: Rounded Corners 4">
              <a:extLst>
                <a:ext uri="{FF2B5EF4-FFF2-40B4-BE49-F238E27FC236}">
                  <a16:creationId xmlns:a16="http://schemas.microsoft.com/office/drawing/2014/main" id="{312F1016-5967-7B08-2AB6-635922590AFF}"/>
                </a:ext>
              </a:extLst>
            </p:cNvPr>
            <p:cNvSpPr txBox="1"/>
            <p:nvPr/>
          </p:nvSpPr>
          <p:spPr>
            <a:xfrm>
              <a:off x="1289889" y="0"/>
              <a:ext cx="4534322" cy="142735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60960" tIns="60960" rIns="60960" bIns="6096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 </a:t>
              </a:r>
              <a:r>
                <a:rPr lang="en-US" sz="2000" dirty="0"/>
                <a:t>Post-implementation</a:t>
              </a:r>
              <a:r>
                <a:rPr lang="en-US" sz="2000" kern="1200" dirty="0"/>
                <a:t> user support issues</a:t>
              </a:r>
              <a:endParaRPr lang="en-IN" sz="2000" kern="1200" dirty="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IN" sz="1600" kern="1200" dirty="0"/>
                <a:t>Provide ongoing support after implementation to users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IN" sz="1600" kern="1200" dirty="0"/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E015ACFF-84B1-8256-2635-8F441D796384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0" t="13007" r="4998" b="23873"/>
          <a:stretch/>
        </p:blipFill>
        <p:spPr>
          <a:xfrm>
            <a:off x="6320923" y="5553458"/>
            <a:ext cx="1105560" cy="747108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798153D2-063E-22D4-5BEE-E76DE9FC1ACB}"/>
              </a:ext>
            </a:extLst>
          </p:cNvPr>
          <p:cNvGrpSpPr/>
          <p:nvPr/>
        </p:nvGrpSpPr>
        <p:grpSpPr>
          <a:xfrm>
            <a:off x="183680" y="5404104"/>
            <a:ext cx="5728641" cy="952246"/>
            <a:chOff x="0" y="0"/>
            <a:chExt cx="5728641" cy="1427354"/>
          </a:xfrm>
          <a:scene3d>
            <a:camera prst="orthographicFront"/>
            <a:lightRig rig="flat" dir="t"/>
          </a:scene3d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2475B281-E763-7AF0-86DE-5D3E572BB26C}"/>
                </a:ext>
              </a:extLst>
            </p:cNvPr>
            <p:cNvSpPr/>
            <p:nvPr/>
          </p:nvSpPr>
          <p:spPr>
            <a:xfrm>
              <a:off x="0" y="0"/>
              <a:ext cx="5728641" cy="1427354"/>
            </a:xfrm>
            <a:prstGeom prst="roundRect">
              <a:avLst>
                <a:gd name="adj" fmla="val 10000"/>
              </a:avLst>
            </a:prstGeom>
            <a:solidFill>
              <a:srgbClr val="7FA8AE">
                <a:alpha val="26000"/>
              </a:srgbClr>
            </a:solidFill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sp>
          <p:nvSpPr>
            <p:cNvPr id="25" name="Rectangle: Rounded Corners 4">
              <a:extLst>
                <a:ext uri="{FF2B5EF4-FFF2-40B4-BE49-F238E27FC236}">
                  <a16:creationId xmlns:a16="http://schemas.microsoft.com/office/drawing/2014/main" id="{10D29018-07C4-8153-FD35-347B286E8F47}"/>
                </a:ext>
              </a:extLst>
            </p:cNvPr>
            <p:cNvSpPr txBox="1"/>
            <p:nvPr/>
          </p:nvSpPr>
          <p:spPr>
            <a:xfrm>
              <a:off x="1330697" y="0"/>
              <a:ext cx="4356996" cy="142735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60960" tIns="60960" rIns="60960" bIns="6096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 </a:t>
              </a:r>
              <a:r>
                <a:rPr lang="en-US" sz="2000" dirty="0"/>
                <a:t>Workflow disruptions</a:t>
              </a:r>
              <a:endParaRPr lang="en-IN" sz="1900" kern="1200" dirty="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IN" sz="1600" kern="1200" dirty="0"/>
                <a:t>Workflow redesigning should be </a:t>
              </a:r>
              <a:r>
                <a:rPr lang="en-IN" sz="1600" b="1" kern="1200" dirty="0"/>
                <a:t>flexible</a:t>
              </a:r>
              <a:r>
                <a:rPr lang="en-IN" sz="1600" kern="1200" dirty="0"/>
                <a:t> to include any unforeseen issues</a:t>
              </a:r>
            </a:p>
          </p:txBody>
        </p:sp>
      </p:grpSp>
      <p:pic>
        <p:nvPicPr>
          <p:cNvPr id="28" name="Graphic 27" descr="Decision chart">
            <a:extLst>
              <a:ext uri="{FF2B5EF4-FFF2-40B4-BE49-F238E27FC236}">
                <a16:creationId xmlns:a16="http://schemas.microsoft.com/office/drawing/2014/main" id="{0AFA3B1C-0A46-45CD-71F4-398607C0F86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46176" y="5449441"/>
            <a:ext cx="1005705" cy="77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5102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80C40E4-5D0C-4494-CC90-09ADB9221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396"/>
            <a:ext cx="4114800" cy="365125"/>
          </a:xfrm>
        </p:spPr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8C8851-F952-0D1C-6920-1E4D44519C03}"/>
              </a:ext>
            </a:extLst>
          </p:cNvPr>
          <p:cNvSpPr txBox="1"/>
          <p:nvPr/>
        </p:nvSpPr>
        <p:spPr>
          <a:xfrm>
            <a:off x="4509071" y="344733"/>
            <a:ext cx="31738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  <a:latin typeface="Calibri" panose="020F0502020204030204" pitchFamily="34" charset="0"/>
              </a:rPr>
              <a:t>Critical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success criteria</a:t>
            </a:r>
            <a:endParaRPr lang="en-IN" sz="2400" b="1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61A0E10-9D42-47AA-DB31-6BE8F05C473A}"/>
              </a:ext>
            </a:extLst>
          </p:cNvPr>
          <p:cNvGrpSpPr/>
          <p:nvPr/>
        </p:nvGrpSpPr>
        <p:grpSpPr>
          <a:xfrm>
            <a:off x="241737" y="1001028"/>
            <a:ext cx="5783678" cy="5355322"/>
            <a:chOff x="-1" y="29014"/>
            <a:chExt cx="5728642" cy="1176632"/>
          </a:xfrm>
          <a:scene3d>
            <a:camera prst="orthographicFront"/>
            <a:lightRig rig="flat" dir="t"/>
          </a:scene3d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1AAD3FD5-9E94-1604-C715-18860E32B602}"/>
                </a:ext>
              </a:extLst>
            </p:cNvPr>
            <p:cNvSpPr/>
            <p:nvPr/>
          </p:nvSpPr>
          <p:spPr>
            <a:xfrm>
              <a:off x="0" y="29014"/>
              <a:ext cx="5728641" cy="1176632"/>
            </a:xfrm>
            <a:prstGeom prst="roundRect">
              <a:avLst>
                <a:gd name="adj" fmla="val 10000"/>
              </a:avLst>
            </a:prstGeom>
            <a:solidFill>
              <a:srgbClr val="7FA8AE">
                <a:alpha val="26000"/>
              </a:srgbClr>
            </a:solidFill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7B8096E6-9BE8-BC2F-2A83-61471BD43C8C}"/>
                </a:ext>
              </a:extLst>
            </p:cNvPr>
            <p:cNvSpPr txBox="1"/>
            <p:nvPr/>
          </p:nvSpPr>
          <p:spPr>
            <a:xfrm>
              <a:off x="-1" y="44922"/>
              <a:ext cx="5646023" cy="1160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72390" tIns="72390" rIns="72390" bIns="72390" numCol="1" spcCol="1270" anchor="t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 </a:t>
              </a:r>
              <a:r>
                <a:rPr lang="en-US" sz="2000" b="1" dirty="0"/>
                <a:t>Critical </a:t>
              </a:r>
              <a:r>
                <a:rPr lang="en-US" sz="2000" b="1" kern="1200" dirty="0"/>
                <a:t>Success Factors</a:t>
              </a:r>
              <a:endParaRPr lang="en-US" sz="2000" b="1" dirty="0"/>
            </a:p>
            <a:p>
              <a:pPr marL="457200" lvl="0" indent="-45720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1900" kern="1200" dirty="0"/>
                <a:t>Strong </a:t>
              </a:r>
              <a:r>
                <a:rPr lang="en-US" sz="1900" b="1" kern="1200" dirty="0"/>
                <a:t>commitment</a:t>
              </a:r>
              <a:r>
                <a:rPr lang="en-US" sz="1900" kern="1200" dirty="0"/>
                <a:t> to the project, support, and involvement of all </a:t>
              </a:r>
              <a:r>
                <a:rPr lang="en-US" sz="1900" b="1" kern="1200" dirty="0"/>
                <a:t>stakeholders</a:t>
              </a:r>
              <a:r>
                <a:rPr lang="en-US" sz="1900" kern="1200" dirty="0"/>
                <a:t> </a:t>
              </a:r>
            </a:p>
            <a:p>
              <a:pPr marL="457200" lvl="0" indent="-45720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1900" dirty="0">
                  <a:solidFill>
                    <a:srgbClr val="000000"/>
                  </a:solidFill>
                </a:rPr>
                <a:t>Right</a:t>
              </a:r>
              <a:r>
                <a:rPr lang="en-US" sz="1900" b="1" dirty="0">
                  <a:solidFill>
                    <a:srgbClr val="000000"/>
                  </a:solidFill>
                </a:rPr>
                <a:t> team</a:t>
              </a:r>
              <a:r>
                <a:rPr lang="en-US" sz="1900" dirty="0">
                  <a:solidFill>
                    <a:srgbClr val="000000"/>
                  </a:solidFill>
                </a:rPr>
                <a:t>, members should be 100% in.</a:t>
              </a:r>
            </a:p>
            <a:p>
              <a:pPr marL="457200" lvl="0" indent="-45720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1900" dirty="0">
                  <a:solidFill>
                    <a:srgbClr val="000000"/>
                  </a:solidFill>
                </a:rPr>
                <a:t>Proper </a:t>
              </a:r>
              <a:r>
                <a:rPr lang="en-US" sz="1900" b="1" dirty="0">
                  <a:solidFill>
                    <a:srgbClr val="000000"/>
                  </a:solidFill>
                </a:rPr>
                <a:t>planning</a:t>
              </a:r>
              <a:r>
                <a:rPr lang="en-US" sz="1900" dirty="0">
                  <a:solidFill>
                    <a:srgbClr val="000000"/>
                  </a:solidFill>
                </a:rPr>
                <a:t>, with inputs from all stakeholders</a:t>
              </a:r>
            </a:p>
            <a:p>
              <a:pPr marL="457200" indent="-45720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AutoNum type="arabicPeriod"/>
              </a:pPr>
              <a:r>
                <a:rPr lang="en-US" sz="1900" dirty="0"/>
                <a:t>Clearly defined goals- </a:t>
              </a:r>
              <a:r>
                <a:rPr lang="en-US" sz="1900" b="1" dirty="0"/>
                <a:t>SMART goals </a:t>
              </a:r>
              <a:r>
                <a:rPr lang="en-US" sz="1900" dirty="0"/>
                <a:t>are </a:t>
              </a:r>
              <a:r>
                <a:rPr lang="en-US" sz="1900" b="0" i="0" dirty="0">
                  <a:solidFill>
                    <a:srgbClr val="000000"/>
                  </a:solidFill>
                  <a:effectLst/>
                </a:rPr>
                <a:t>Specific, Measurable, Achievable, Relevant, and Time-bound.</a:t>
              </a:r>
            </a:p>
            <a:p>
              <a:pPr marL="457200" lvl="0" indent="-45720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1900" b="0" i="0" dirty="0">
                  <a:solidFill>
                    <a:srgbClr val="000000"/>
                  </a:solidFill>
                  <a:effectLst/>
                </a:rPr>
                <a:t>Workflow Analysis and Redesign – this should be flexible and </a:t>
              </a:r>
              <a:r>
                <a:rPr lang="en-US" sz="1900" b="1" i="0" dirty="0">
                  <a:solidFill>
                    <a:srgbClr val="000000"/>
                  </a:solidFill>
                  <a:effectLst/>
                </a:rPr>
                <a:t>changes must be made as required</a:t>
              </a:r>
              <a:r>
                <a:rPr lang="en-US" sz="1900" b="0" i="0" dirty="0">
                  <a:solidFill>
                    <a:srgbClr val="000000"/>
                  </a:solidFill>
                  <a:effectLst/>
                </a:rPr>
                <a:t>.</a:t>
              </a:r>
            </a:p>
            <a:p>
              <a:pPr marL="457200" lvl="0" indent="-45720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1900" b="0" i="0" dirty="0">
                  <a:solidFill>
                    <a:srgbClr val="000000"/>
                  </a:solidFill>
                  <a:effectLst/>
                </a:rPr>
                <a:t>Selecting the </a:t>
              </a:r>
              <a:r>
                <a:rPr lang="en-US" sz="1900" b="1" i="0" dirty="0">
                  <a:solidFill>
                    <a:srgbClr val="000000"/>
                  </a:solidFill>
                  <a:effectLst/>
                </a:rPr>
                <a:t>right system </a:t>
              </a:r>
              <a:r>
                <a:rPr lang="en-US" sz="1900" b="0" i="0" dirty="0">
                  <a:solidFill>
                    <a:srgbClr val="000000"/>
                  </a:solidFill>
                  <a:effectLst/>
                </a:rPr>
                <a:t>– compatible with existing systems, vendor support, cost, and right functionalities.</a:t>
              </a:r>
            </a:p>
            <a:p>
              <a:pPr marL="457200" lvl="0" indent="-45720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1900" kern="1200" dirty="0">
                  <a:solidFill>
                    <a:srgbClr val="000000"/>
                  </a:solidFill>
                </a:rPr>
                <a:t>Monitoring for </a:t>
              </a:r>
              <a:r>
                <a:rPr lang="en-US" sz="1900" b="1" kern="1200" dirty="0">
                  <a:solidFill>
                    <a:srgbClr val="000000"/>
                  </a:solidFill>
                </a:rPr>
                <a:t>timelines and budget, ROI targets</a:t>
              </a:r>
            </a:p>
            <a:p>
              <a:pPr marL="457200" lvl="0" indent="-45720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1900" kern="1200" dirty="0">
                  <a:solidFill>
                    <a:srgbClr val="000000"/>
                  </a:solidFill>
                </a:rPr>
                <a:t>Training and education of </a:t>
              </a:r>
              <a:r>
                <a:rPr lang="en-US" sz="1900" b="1" kern="1200" dirty="0">
                  <a:solidFill>
                    <a:srgbClr val="000000"/>
                  </a:solidFill>
                </a:rPr>
                <a:t>users</a:t>
              </a:r>
            </a:p>
            <a:p>
              <a:pPr marL="457200" lvl="0" indent="-45720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1900" kern="1200" dirty="0">
                  <a:solidFill>
                    <a:srgbClr val="000000"/>
                  </a:solidFill>
                </a:rPr>
                <a:t>Post</a:t>
              </a:r>
              <a:r>
                <a:rPr lang="en-US" sz="1900" dirty="0">
                  <a:solidFill>
                    <a:srgbClr val="000000"/>
                  </a:solidFill>
                </a:rPr>
                <a:t>-</a:t>
              </a:r>
              <a:r>
                <a:rPr lang="en-US" sz="1900" kern="1200" dirty="0">
                  <a:solidFill>
                    <a:srgbClr val="000000"/>
                  </a:solidFill>
                </a:rPr>
                <a:t>implementation </a:t>
              </a:r>
              <a:r>
                <a:rPr lang="en-US" sz="1900" b="1" kern="1200" dirty="0">
                  <a:solidFill>
                    <a:srgbClr val="000000"/>
                  </a:solidFill>
                </a:rPr>
                <a:t>support</a:t>
              </a:r>
              <a:r>
                <a:rPr lang="en-US" sz="1900" kern="1200" dirty="0">
                  <a:solidFill>
                    <a:srgbClr val="000000"/>
                  </a:solidFill>
                </a:rPr>
                <a:t> </a:t>
              </a:r>
              <a:endParaRPr lang="en-IN" sz="1900" kern="1200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79831CA9-2AAA-CAA9-0698-0D8265A34D98}"/>
              </a:ext>
            </a:extLst>
          </p:cNvPr>
          <p:cNvGrpSpPr/>
          <p:nvPr/>
        </p:nvGrpSpPr>
        <p:grpSpPr>
          <a:xfrm>
            <a:off x="6332540" y="1001028"/>
            <a:ext cx="5610634" cy="5355322"/>
            <a:chOff x="-36164" y="29014"/>
            <a:chExt cx="5764805" cy="1176632"/>
          </a:xfrm>
          <a:scene3d>
            <a:camera prst="orthographicFront"/>
            <a:lightRig rig="flat" dir="t"/>
          </a:scene3d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7B0B3BBC-DBA9-F176-BF25-D228B19D963B}"/>
                </a:ext>
              </a:extLst>
            </p:cNvPr>
            <p:cNvSpPr/>
            <p:nvPr/>
          </p:nvSpPr>
          <p:spPr>
            <a:xfrm>
              <a:off x="0" y="29014"/>
              <a:ext cx="5728641" cy="1176632"/>
            </a:xfrm>
            <a:prstGeom prst="roundRect">
              <a:avLst>
                <a:gd name="adj" fmla="val 10000"/>
              </a:avLst>
            </a:prstGeom>
            <a:solidFill>
              <a:srgbClr val="7FA8AE">
                <a:alpha val="26000"/>
              </a:srgbClr>
            </a:solidFill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sp>
          <p:nvSpPr>
            <p:cNvPr id="12" name="Rectangle: Rounded Corners 4">
              <a:extLst>
                <a:ext uri="{FF2B5EF4-FFF2-40B4-BE49-F238E27FC236}">
                  <a16:creationId xmlns:a16="http://schemas.microsoft.com/office/drawing/2014/main" id="{67B132AD-9BC3-A84D-84CF-DB86518256F7}"/>
                </a:ext>
              </a:extLst>
            </p:cNvPr>
            <p:cNvSpPr txBox="1"/>
            <p:nvPr/>
          </p:nvSpPr>
          <p:spPr>
            <a:xfrm>
              <a:off x="-36164" y="44922"/>
              <a:ext cx="5646023" cy="11607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72390" tIns="72390" rIns="72390" bIns="72390" numCol="1" spcCol="1270" anchor="t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 </a:t>
              </a:r>
              <a:r>
                <a:rPr lang="en-US" sz="2000" b="1" kern="1200" dirty="0"/>
                <a:t>Important reasons for EHR Failure</a:t>
              </a:r>
              <a:endParaRPr lang="en-US" sz="2000" b="1" dirty="0"/>
            </a:p>
            <a:p>
              <a:pPr marL="457200" lvl="0" indent="-45720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1900" kern="1200" dirty="0">
                  <a:solidFill>
                    <a:srgbClr val="000000"/>
                  </a:solidFill>
                </a:rPr>
                <a:t>Management and stakeholders are unsure, and not fully committed.</a:t>
              </a:r>
            </a:p>
            <a:p>
              <a:pPr marL="457200" lvl="0" indent="-45720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1900" kern="1200" dirty="0">
                  <a:solidFill>
                    <a:srgbClr val="000000"/>
                  </a:solidFill>
                </a:rPr>
                <a:t> Cost – Budget and resources ar</a:t>
              </a:r>
              <a:r>
                <a:rPr lang="en-US" sz="1900" dirty="0">
                  <a:solidFill>
                    <a:srgbClr val="000000"/>
                  </a:solidFill>
                </a:rPr>
                <a:t>e not sufficient.</a:t>
              </a:r>
            </a:p>
            <a:p>
              <a:pPr marL="457200" lvl="0" indent="-45720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1900" b="1" kern="1200" dirty="0">
                  <a:solidFill>
                    <a:srgbClr val="000000"/>
                  </a:solidFill>
                </a:rPr>
                <a:t>Infrastructure and system </a:t>
              </a:r>
              <a:r>
                <a:rPr lang="en-US" sz="1900" kern="1200" dirty="0">
                  <a:solidFill>
                    <a:srgbClr val="000000"/>
                  </a:solidFill>
                </a:rPr>
                <a:t>are not sufficient</a:t>
              </a:r>
            </a:p>
            <a:p>
              <a:pPr marL="457200" lvl="0" indent="-45720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1900" dirty="0">
                  <a:solidFill>
                    <a:srgbClr val="000000"/>
                  </a:solidFill>
                </a:rPr>
                <a:t>Workflows are not designed optimally to suit the EHR</a:t>
              </a:r>
            </a:p>
            <a:p>
              <a:pPr marL="457200" lvl="0" indent="-45720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1900" dirty="0">
                  <a:solidFill>
                    <a:srgbClr val="000000"/>
                  </a:solidFill>
                </a:rPr>
                <a:t> </a:t>
              </a:r>
              <a:r>
                <a:rPr lang="en-US" sz="1900" b="1" dirty="0">
                  <a:solidFill>
                    <a:srgbClr val="000000"/>
                  </a:solidFill>
                </a:rPr>
                <a:t>EHR functionalities are not right for us</a:t>
              </a:r>
            </a:p>
            <a:p>
              <a:pPr marL="457200" lvl="0" indent="-45720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1900" kern="1200" dirty="0">
                  <a:solidFill>
                    <a:srgbClr val="000000"/>
                  </a:solidFill>
                </a:rPr>
                <a:t>Lack of training and support</a:t>
              </a:r>
              <a:endParaRPr lang="en-US" sz="1900" dirty="0">
                <a:solidFill>
                  <a:srgbClr val="000000"/>
                </a:solidFill>
              </a:endParaRPr>
            </a:p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900" b="1" kern="1200" dirty="0">
                  <a:solidFill>
                    <a:srgbClr val="000000"/>
                  </a:solidFill>
                </a:rPr>
                <a:t>Failure after implementation</a:t>
              </a:r>
            </a:p>
            <a:p>
              <a:pPr marL="457200" lvl="0" indent="-45720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1900" dirty="0">
                  <a:solidFill>
                    <a:srgbClr val="000000"/>
                  </a:solidFill>
                </a:rPr>
                <a:t>Poor usability, clinician burnout</a:t>
              </a:r>
            </a:p>
            <a:p>
              <a:pPr marL="457200" lvl="0" indent="-45720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1900" dirty="0">
                  <a:solidFill>
                    <a:srgbClr val="000000"/>
                  </a:solidFill>
                </a:rPr>
                <a:t>Reduced effectiveness - clinical or admin systems </a:t>
              </a:r>
            </a:p>
            <a:p>
              <a:pPr marL="457200" lvl="0" indent="-45720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1900" kern="1200" dirty="0">
                  <a:solidFill>
                    <a:srgbClr val="000000"/>
                  </a:solidFill>
                </a:rPr>
                <a:t>Patient dissatisfaction</a:t>
              </a:r>
              <a:r>
                <a:rPr lang="en-US" sz="1900" dirty="0">
                  <a:solidFill>
                    <a:srgbClr val="000000"/>
                  </a:solidFill>
                </a:rPr>
                <a:t> with the system</a:t>
              </a:r>
            </a:p>
            <a:p>
              <a:pPr marL="457200" lvl="0" indent="-45720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1900" kern="1200" dirty="0">
                  <a:solidFill>
                    <a:srgbClr val="000000"/>
                  </a:solidFill>
                </a:rPr>
                <a:t>Financial loss, instead of savings</a:t>
              </a:r>
              <a:endParaRPr lang="en-IN" sz="19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991689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18DB057-80B6-E3EC-041F-10BEF3BF5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6014BE-B2D3-4DEA-B26F-A68370778183}"/>
              </a:ext>
            </a:extLst>
          </p:cNvPr>
          <p:cNvSpPr/>
          <p:nvPr/>
        </p:nvSpPr>
        <p:spPr>
          <a:xfrm>
            <a:off x="0" y="1982450"/>
            <a:ext cx="12192000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800" b="1" cap="none" spc="0" dirty="0">
                <a:ln w="10160">
                  <a:solidFill>
                    <a:schemeClr val="accent5"/>
                  </a:solidFill>
                  <a:prstDash val="solid"/>
                </a:ln>
                <a:blipFill dpi="0" rotWithShape="1">
                  <a:blip r:embed="rId2"/>
                  <a:srcRect/>
                  <a:tile tx="0" ty="0" sx="100000" sy="100000" flip="none" algn="tl"/>
                </a:blip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62319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5407ABA-AA90-5826-BA5E-7147FFDD6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5E4FA9-EDD4-B2B0-CF5A-F29115FE48E3}"/>
              </a:ext>
            </a:extLst>
          </p:cNvPr>
          <p:cNvSpPr txBox="1"/>
          <p:nvPr/>
        </p:nvSpPr>
        <p:spPr>
          <a:xfrm>
            <a:off x="101600" y="1055013"/>
            <a:ext cx="120904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IN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Amatayakul</a:t>
            </a:r>
            <a:r>
              <a:rPr lang="en-IN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, M. (2017). </a:t>
            </a:r>
            <a:r>
              <a:rPr lang="en-IN" sz="1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Health IT and EHRs: Principles and Practice</a:t>
            </a:r>
            <a:r>
              <a:rPr lang="en-IN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IN" dirty="0">
                <a:latin typeface="Calibri" panose="020F0502020204030204" pitchFamily="34" charset="0"/>
                <a:ea typeface="Times New Roman" panose="02020603050405020304" pitchFamily="18" charset="0"/>
              </a:rPr>
              <a:t>Modules and Lecture Notes</a:t>
            </a:r>
            <a:endParaRPr lang="en-IN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Coders, M. B. A., &amp; Coders, M. B. A. (2023, August 18). </a:t>
            </a:r>
            <a:r>
              <a:rPr lang="en-IN" sz="1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Patient Insurance Verification: A Comprehensive guide</a:t>
            </a:r>
            <a:r>
              <a:rPr lang="en-IN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 Read Our Latest Medical Billing and Coding Blogs. </a:t>
            </a:r>
            <a:r>
              <a:rPr lang="en-IN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hlinkClick r:id="rId2"/>
              </a:rPr>
              <a:t>https://www.medicalbillersandcoders.com/blog/patient-insurance-verification/</a:t>
            </a:r>
            <a:endParaRPr lang="en-IN" sz="1800" u="sng" dirty="0">
              <a:solidFill>
                <a:srgbClr val="0563C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effectLst/>
                <a:latin typeface="Times New Roman" panose="02020603050405020304" pitchFamily="18" charset="0"/>
              </a:rPr>
              <a:t>Practicum, O. (2023, September 21). 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6 Common challenges in EHR implementation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Office Practicum. https://www.officepracticum.com/blog/6-common-challenges-in-ehr-implementation?cn-reloaded=1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 err="1">
                <a:effectLst/>
                <a:latin typeface="Times New Roman" panose="02020603050405020304" pitchFamily="18" charset="0"/>
              </a:rPr>
              <a:t>Kadaei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, M. (2023, November 8). 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Top 10 factors for Successful EHR Implementation - </a:t>
            </a:r>
            <a:r>
              <a:rPr lang="en-US" sz="1800" i="1" dirty="0" err="1">
                <a:effectLst/>
                <a:latin typeface="Times New Roman" panose="02020603050405020304" pitchFamily="18" charset="0"/>
              </a:rPr>
              <a:t>Ambula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 Healthcare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</a:t>
            </a:r>
            <a:r>
              <a:rPr lang="en-US" sz="1800" dirty="0" err="1">
                <a:effectLst/>
                <a:latin typeface="Times New Roman" panose="02020603050405020304" pitchFamily="18" charset="0"/>
              </a:rPr>
              <a:t>Ambula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 Healthcare. </a:t>
            </a:r>
            <a:r>
              <a:rPr lang="en-US" sz="1800" dirty="0">
                <a:effectLst/>
                <a:latin typeface="Times New Roman" panose="02020603050405020304" pitchFamily="18" charset="0"/>
                <a:hlinkClick r:id="rId3"/>
              </a:rPr>
              <a:t>https://www.ambula.io/top-10-factors-for-successful-ehr-implementation/</a:t>
            </a:r>
            <a:endParaRPr lang="en-US" sz="1800" dirty="0">
              <a:effectLst/>
              <a:latin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dirty="0" err="1">
                <a:effectLst/>
                <a:latin typeface="Times New Roman" panose="02020603050405020304" pitchFamily="18" charset="0"/>
              </a:rPr>
              <a:t>EncounterWorks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(2020, August 5). 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9 Reasons Why EHR Implementations Fail – And How You Can Prevent It from Happening to Your Organization! | </a:t>
            </a:r>
            <a:r>
              <a:rPr lang="en-US" sz="1800" i="1" dirty="0" err="1">
                <a:effectLst/>
                <a:latin typeface="Times New Roman" panose="02020603050405020304" pitchFamily="18" charset="0"/>
              </a:rPr>
              <a:t>EncounterWorks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</a:t>
            </a:r>
            <a:r>
              <a:rPr lang="en-US" sz="1800" dirty="0" err="1">
                <a:effectLst/>
                <a:latin typeface="Times New Roman" panose="02020603050405020304" pitchFamily="18" charset="0"/>
              </a:rPr>
              <a:t>EncounterWorks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 | Healthcare Software Solutions. </a:t>
            </a:r>
            <a:r>
              <a:rPr lang="en-US" sz="1800" dirty="0">
                <a:effectLst/>
                <a:latin typeface="Times New Roman" panose="02020603050405020304" pitchFamily="18" charset="0"/>
                <a:hlinkClick r:id="rId4"/>
              </a:rPr>
              <a:t>https://encounterworks.com/9-reasons-why-ehr-implementations-fail-and-how-you-can-prevent-it-from-happening-to-your-organization/</a:t>
            </a:r>
            <a:endParaRPr lang="en-US" sz="1800" dirty="0">
              <a:effectLst/>
              <a:latin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i="1" dirty="0">
                <a:effectLst/>
                <a:latin typeface="Times New Roman" panose="02020603050405020304" pitchFamily="18" charset="0"/>
              </a:rPr>
              <a:t>SAFER Guides | HealthIT.gov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(n.d.). </a:t>
            </a:r>
            <a:r>
              <a:rPr lang="en-US" sz="1800" dirty="0">
                <a:effectLst/>
                <a:latin typeface="Times New Roman" panose="02020603050405020304" pitchFamily="18" charset="0"/>
                <a:hlinkClick r:id="rId5"/>
              </a:rPr>
              <a:t>https://www.healthit.gov/topic/safety/safer-guides</a:t>
            </a:r>
            <a:endParaRPr lang="en-US" sz="1800" dirty="0">
              <a:effectLst/>
              <a:latin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effectLst/>
                <a:latin typeface="Times New Roman" panose="02020603050405020304" pitchFamily="18" charset="0"/>
              </a:rPr>
              <a:t>Haydock, C. (2022, November 17). 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Understanding the MIPS Promoting Interoperability Category and the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</a:t>
            </a:r>
            <a:r>
              <a:rPr lang="en-US" sz="1800" dirty="0" err="1">
                <a:effectLst/>
                <a:latin typeface="Times New Roman" panose="02020603050405020304" pitchFamily="18" charset="0"/>
              </a:rPr>
              <a:t>MDinteractive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</a:t>
            </a:r>
            <a:r>
              <a:rPr lang="en-US" sz="1800" dirty="0">
                <a:effectLst/>
                <a:latin typeface="Times New Roman" panose="02020603050405020304" pitchFamily="18" charset="0"/>
                <a:hlinkClick r:id="rId6"/>
              </a:rPr>
              <a:t>https://mdinteractive.com/mips-blog/understanding-mips-promoting-interoperability-category-and-impact-mips-scoring</a:t>
            </a:r>
            <a:endParaRPr lang="en-US" sz="1800" dirty="0">
              <a:effectLst/>
              <a:latin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i="1" dirty="0">
                <a:effectLst/>
                <a:latin typeface="Times New Roman" panose="02020603050405020304" pitchFamily="18" charset="0"/>
              </a:rPr>
              <a:t>EHR Implementation Plan: Your 8-Step Checklist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(n.d.). https://www.ehrinpractice.com/ehr-implementation-plan.html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effectLst/>
                <a:latin typeface="Times New Roman" panose="02020603050405020304" pitchFamily="18" charset="0"/>
              </a:rPr>
              <a:t>Folio, N. (2024, January 24). How Much Does Epic Cost in 2024 - Features, Pricing &amp; More. 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Folio3 Digital Health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https://digitalhealth.folio3.com/blog/how-much-does-epic-cost/#:~:text=The%20prices%20for%20a%20self,scale%20of%20your%20medical%20facility.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C9050A-F60D-CD25-C007-7BD59FEE313A}"/>
              </a:ext>
            </a:extLst>
          </p:cNvPr>
          <p:cNvSpPr txBox="1"/>
          <p:nvPr/>
        </p:nvSpPr>
        <p:spPr>
          <a:xfrm>
            <a:off x="346842" y="136524"/>
            <a:ext cx="115395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000000"/>
                </a:solidFill>
                <a:latin typeface="Calibri" panose="020F0502020204030204" pitchFamily="34" charset="0"/>
              </a:rPr>
              <a:t>References</a:t>
            </a:r>
            <a:endParaRPr lang="en-IN" sz="2400" b="1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342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A71103-888C-56C9-A3B8-F604B40B7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86576" y="6381549"/>
            <a:ext cx="3218848" cy="339926"/>
          </a:xfrm>
        </p:spPr>
        <p:txBody>
          <a:bodyPr/>
          <a:lstStyle/>
          <a:p>
            <a:r>
              <a:rPr lang="en-US" dirty="0"/>
              <a:t>Swati Mishra CS 581 Term Project 25 Feb 2024 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ADACB9-A037-9EF3-857E-55891E67E411}"/>
              </a:ext>
            </a:extLst>
          </p:cNvPr>
          <p:cNvSpPr txBox="1"/>
          <p:nvPr/>
        </p:nvSpPr>
        <p:spPr>
          <a:xfrm>
            <a:off x="4580021" y="246399"/>
            <a:ext cx="303195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2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Project goals</a:t>
            </a:r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7876F1A0-F0CB-6BC7-68E5-6E1BBFB932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0954594"/>
              </p:ext>
            </p:extLst>
          </p:nvPr>
        </p:nvGraphicFramePr>
        <p:xfrm>
          <a:off x="183680" y="1274999"/>
          <a:ext cx="5728641" cy="45675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0011B-394D-6440-01CB-4D8C37E389AC}"/>
              </a:ext>
            </a:extLst>
          </p:cNvPr>
          <p:cNvGrpSpPr/>
          <p:nvPr/>
        </p:nvGrpSpPr>
        <p:grpSpPr>
          <a:xfrm>
            <a:off x="6096000" y="1274999"/>
            <a:ext cx="5912320" cy="1427354"/>
            <a:chOff x="0" y="0"/>
            <a:chExt cx="5912320" cy="1427354"/>
          </a:xfrm>
          <a:scene3d>
            <a:camera prst="orthographicFront"/>
            <a:lightRig rig="flat" dir="t"/>
          </a:scene3d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521AEBCA-00DC-D479-0BCB-DD4400CEDE38}"/>
                </a:ext>
              </a:extLst>
            </p:cNvPr>
            <p:cNvSpPr/>
            <p:nvPr/>
          </p:nvSpPr>
          <p:spPr>
            <a:xfrm>
              <a:off x="0" y="0"/>
              <a:ext cx="5912320" cy="1427354"/>
            </a:xfrm>
            <a:prstGeom prst="roundRect">
              <a:avLst>
                <a:gd name="adj" fmla="val 10000"/>
              </a:avLst>
            </a:prstGeom>
            <a:solidFill>
              <a:srgbClr val="7FA8AE">
                <a:alpha val="26000"/>
              </a:srgbClr>
            </a:solidFill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1" name="Rectangle: Rounded Corners 4">
              <a:extLst>
                <a:ext uri="{FF2B5EF4-FFF2-40B4-BE49-F238E27FC236}">
                  <a16:creationId xmlns:a16="http://schemas.microsoft.com/office/drawing/2014/main" id="{8B729B3A-E603-DFD4-0E1F-4DE5FCF54E76}"/>
                </a:ext>
              </a:extLst>
            </p:cNvPr>
            <p:cNvSpPr txBox="1"/>
            <p:nvPr/>
          </p:nvSpPr>
          <p:spPr>
            <a:xfrm>
              <a:off x="1325199" y="0"/>
              <a:ext cx="4587120" cy="142735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0010" tIns="80010" rIns="80010" bIns="80010" numCol="1" spcCol="1270" anchor="t" anchorCtr="0">
              <a:noAutofit/>
            </a:bodyPr>
            <a:lstStyle/>
            <a:p>
              <a:pPr marL="0" lvl="0" indent="0" algn="l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/>
                <a:t>Enhance Revenue Cycle Management</a:t>
              </a:r>
              <a:endParaRPr lang="en-IN" sz="2100" kern="1200" dirty="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kern="1200" dirty="0"/>
                <a:t>Improve coding, charge entry, billing</a:t>
              </a:r>
              <a:endParaRPr lang="en-IN" sz="1600" kern="1200" dirty="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kern="1200" dirty="0"/>
                <a:t>Improve </a:t>
              </a:r>
              <a:r>
                <a:rPr lang="en-US" sz="1600" b="1" kern="1200" dirty="0"/>
                <a:t>claim</a:t>
              </a:r>
              <a:r>
                <a:rPr lang="en-US" sz="1600" kern="1200" dirty="0"/>
                <a:t> management 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dirty="0"/>
                <a:t> Long-term cost savings</a:t>
              </a:r>
              <a:endParaRPr lang="en-IN" sz="1600" kern="1200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7A1A824-C1AD-A975-5F4C-3C2F8721A140}"/>
              </a:ext>
            </a:extLst>
          </p:cNvPr>
          <p:cNvGrpSpPr/>
          <p:nvPr/>
        </p:nvGrpSpPr>
        <p:grpSpPr>
          <a:xfrm>
            <a:off x="6096000" y="2845089"/>
            <a:ext cx="5912320" cy="1427354"/>
            <a:chOff x="0" y="1570090"/>
            <a:chExt cx="5912320" cy="1427354"/>
          </a:xfrm>
          <a:scene3d>
            <a:camera prst="orthographicFront"/>
            <a:lightRig rig="flat" dir="t"/>
          </a:scene3d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21712062-43DF-EAF5-37D7-A9D0554885DB}"/>
                </a:ext>
              </a:extLst>
            </p:cNvPr>
            <p:cNvSpPr/>
            <p:nvPr/>
          </p:nvSpPr>
          <p:spPr>
            <a:xfrm>
              <a:off x="0" y="1570090"/>
              <a:ext cx="5912320" cy="1427354"/>
            </a:xfrm>
            <a:prstGeom prst="roundRect">
              <a:avLst>
                <a:gd name="adj" fmla="val 10000"/>
              </a:avLst>
            </a:prstGeom>
            <a:solidFill>
              <a:srgbClr val="7FA8AE">
                <a:alpha val="26000"/>
              </a:srgbClr>
            </a:solidFill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sp>
          <p:nvSpPr>
            <p:cNvPr id="19" name="Rectangle: Rounded Corners 6">
              <a:extLst>
                <a:ext uri="{FF2B5EF4-FFF2-40B4-BE49-F238E27FC236}">
                  <a16:creationId xmlns:a16="http://schemas.microsoft.com/office/drawing/2014/main" id="{26633580-B4AC-2628-D548-F5EDFA339252}"/>
                </a:ext>
              </a:extLst>
            </p:cNvPr>
            <p:cNvSpPr txBox="1"/>
            <p:nvPr/>
          </p:nvSpPr>
          <p:spPr>
            <a:xfrm>
              <a:off x="1325199" y="1570090"/>
              <a:ext cx="4587120" cy="142735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0010" tIns="80010" rIns="80010" bIns="80010" numCol="1" spcCol="1270" anchor="t" anchorCtr="0">
              <a:noAutofit/>
            </a:bodyPr>
            <a:lstStyle/>
            <a:p>
              <a:pPr marL="0" lvl="0" indent="0" algn="l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/>
                <a:t>Improve Security and Privacy</a:t>
              </a:r>
              <a:endParaRPr lang="en-IN" sz="2100" kern="1200" dirty="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kern="1200" dirty="0"/>
                <a:t>Improve the security of patient data, its storage, and communication</a:t>
              </a:r>
              <a:endParaRPr lang="en-IN" sz="1600" kern="1200" dirty="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dirty="0"/>
                <a:t>HIPAA compliance</a:t>
              </a:r>
              <a:endParaRPr lang="en-IN" sz="1600" kern="120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7A2981D-0205-F0EE-E759-EDAEB9DEDDC7}"/>
              </a:ext>
            </a:extLst>
          </p:cNvPr>
          <p:cNvGrpSpPr/>
          <p:nvPr/>
        </p:nvGrpSpPr>
        <p:grpSpPr>
          <a:xfrm>
            <a:off x="6096000" y="4415179"/>
            <a:ext cx="5912320" cy="1427354"/>
            <a:chOff x="0" y="3140180"/>
            <a:chExt cx="5912320" cy="1427354"/>
          </a:xfrm>
          <a:scene3d>
            <a:camera prst="orthographicFront"/>
            <a:lightRig rig="flat" dir="t"/>
          </a:scene3d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7D3FF478-3522-68C2-9E51-2FEF7BD40644}"/>
                </a:ext>
              </a:extLst>
            </p:cNvPr>
            <p:cNvSpPr/>
            <p:nvPr/>
          </p:nvSpPr>
          <p:spPr>
            <a:xfrm>
              <a:off x="0" y="3140180"/>
              <a:ext cx="5912320" cy="1427354"/>
            </a:xfrm>
            <a:prstGeom prst="roundRect">
              <a:avLst>
                <a:gd name="adj" fmla="val 10000"/>
              </a:avLst>
            </a:prstGeom>
            <a:solidFill>
              <a:srgbClr val="7FA8AE">
                <a:alpha val="26000"/>
              </a:srgbClr>
            </a:solidFill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sp>
          <p:nvSpPr>
            <p:cNvPr id="17" name="Rectangle: Rounded Corners 8">
              <a:extLst>
                <a:ext uri="{FF2B5EF4-FFF2-40B4-BE49-F238E27FC236}">
                  <a16:creationId xmlns:a16="http://schemas.microsoft.com/office/drawing/2014/main" id="{DEC3E359-6E86-45BF-7AE7-0DE820546E60}"/>
                </a:ext>
              </a:extLst>
            </p:cNvPr>
            <p:cNvSpPr txBox="1"/>
            <p:nvPr/>
          </p:nvSpPr>
          <p:spPr>
            <a:xfrm>
              <a:off x="1325199" y="3140180"/>
              <a:ext cx="4587120" cy="142735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80010" tIns="80010" rIns="80010" bIns="80010" numCol="1" spcCol="1270" anchor="t" anchorCtr="0">
              <a:noAutofit/>
            </a:bodyPr>
            <a:lstStyle/>
            <a:p>
              <a:pPr marL="0" lvl="0" indent="0" algn="l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dirty="0"/>
                <a:t>Greater staff satisfaction</a:t>
              </a:r>
              <a:r>
                <a:rPr lang="en-US" sz="2100" kern="1200" dirty="0"/>
                <a:t> </a:t>
              </a:r>
              <a:endParaRPr lang="en-IN" sz="2100" kern="1200" dirty="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kern="1200" dirty="0"/>
                <a:t> Physician–</a:t>
              </a:r>
              <a:r>
                <a:rPr lang="en-US" sz="1600" b="1" kern="1200" dirty="0"/>
                <a:t>decision support, real-time remote chart access</a:t>
              </a:r>
              <a:endParaRPr lang="en-IN" sz="1600" b="1" kern="1200" dirty="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kern="1200" dirty="0"/>
                <a:t>Administrative – streamlined workflows, real-time admin information update</a:t>
              </a:r>
              <a:endParaRPr lang="en-IN" sz="1600" kern="1200" dirty="0"/>
            </a:p>
          </p:txBody>
        </p: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18CE5485-6511-A9B8-9202-31E72CDF146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3632" y="1434203"/>
            <a:ext cx="1131373" cy="1108945"/>
          </a:xfrm>
          <a:prstGeom prst="ellipse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3DC9E60-1CE3-0A6F-7DD2-39692EE5E1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5231" y="3021095"/>
            <a:ext cx="1069642" cy="106964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451B3D8-407B-7BAA-3245-9D8FD18377D1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2" r="4091"/>
          <a:stretch/>
        </p:blipFill>
        <p:spPr>
          <a:xfrm>
            <a:off x="6229715" y="4552749"/>
            <a:ext cx="1095158" cy="1132496"/>
          </a:xfrm>
          <a:prstGeom prst="rect">
            <a:avLst/>
          </a:prstGeom>
          <a:ln>
            <a:solidFill>
              <a:srgbClr val="FFFF00"/>
            </a:solidFill>
          </a:ln>
        </p:spPr>
      </p:pic>
    </p:spTree>
    <p:extLst>
      <p:ext uri="{BB962C8B-B14F-4D97-AF65-F5344CB8AC3E}">
        <p14:creationId xmlns:p14="http://schemas.microsoft.com/office/powerpoint/2010/main" val="2421987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8201E78-2B5C-E13F-6988-5624DA1C9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91E2A9-4799-8BDD-9332-3EDD954E6961}"/>
              </a:ext>
            </a:extLst>
          </p:cNvPr>
          <p:cNvSpPr txBox="1"/>
          <p:nvPr/>
        </p:nvSpPr>
        <p:spPr>
          <a:xfrm>
            <a:off x="4557977" y="204075"/>
            <a:ext cx="27815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Team members 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40E23B6-5D41-D94B-0A6F-251CEEC206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27343707"/>
              </p:ext>
            </p:extLst>
          </p:nvPr>
        </p:nvGraphicFramePr>
        <p:xfrm>
          <a:off x="719191" y="1006867"/>
          <a:ext cx="10459091" cy="51314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30442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407A43B-1214-F8E6-B146-BAADDE3BE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FB9A7A-D88B-C1FF-3483-02D6B5BA0E07}"/>
              </a:ext>
            </a:extLst>
          </p:cNvPr>
          <p:cNvSpPr txBox="1"/>
          <p:nvPr/>
        </p:nvSpPr>
        <p:spPr>
          <a:xfrm>
            <a:off x="367862" y="180893"/>
            <a:ext cx="116769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Developing clinical workflow to reflect the new EHR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1B2395C-01C2-24D3-EC5C-F49AAE146A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2181584"/>
              </p:ext>
            </p:extLst>
          </p:nvPr>
        </p:nvGraphicFramePr>
        <p:xfrm>
          <a:off x="367862" y="1016375"/>
          <a:ext cx="11676990" cy="52030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0429">
                  <a:extLst>
                    <a:ext uri="{9D8B030D-6E8A-4147-A177-3AD203B41FA5}">
                      <a16:colId xmlns:a16="http://schemas.microsoft.com/office/drawing/2014/main" val="398134710"/>
                    </a:ext>
                  </a:extLst>
                </a:gridCol>
                <a:gridCol w="2501462">
                  <a:extLst>
                    <a:ext uri="{9D8B030D-6E8A-4147-A177-3AD203B41FA5}">
                      <a16:colId xmlns:a16="http://schemas.microsoft.com/office/drawing/2014/main" val="3462442973"/>
                    </a:ext>
                  </a:extLst>
                </a:gridCol>
                <a:gridCol w="2911365">
                  <a:extLst>
                    <a:ext uri="{9D8B030D-6E8A-4147-A177-3AD203B41FA5}">
                      <a16:colId xmlns:a16="http://schemas.microsoft.com/office/drawing/2014/main" val="2831972977"/>
                    </a:ext>
                  </a:extLst>
                </a:gridCol>
                <a:gridCol w="1986455">
                  <a:extLst>
                    <a:ext uri="{9D8B030D-6E8A-4147-A177-3AD203B41FA5}">
                      <a16:colId xmlns:a16="http://schemas.microsoft.com/office/drawing/2014/main" val="462948893"/>
                    </a:ext>
                  </a:extLst>
                </a:gridCol>
                <a:gridCol w="2827279">
                  <a:extLst>
                    <a:ext uri="{9D8B030D-6E8A-4147-A177-3AD203B41FA5}">
                      <a16:colId xmlns:a16="http://schemas.microsoft.com/office/drawing/2014/main" val="3369349537"/>
                    </a:ext>
                  </a:extLst>
                </a:gridCol>
              </a:tblGrid>
              <a:tr h="718600"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>
                          <a:solidFill>
                            <a:schemeClr val="tx1"/>
                          </a:solidFill>
                        </a:rPr>
                        <a:t>Process</a:t>
                      </a:r>
                      <a:endParaRPr lang="en-IN" sz="19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solidFill>
                            <a:schemeClr val="tx1"/>
                          </a:solidFill>
                        </a:rPr>
                        <a:t>The AS-IS </a:t>
                      </a:r>
                      <a:endParaRPr lang="en-IN" sz="19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IN" sz="19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>
                          <a:solidFill>
                            <a:schemeClr val="tx1"/>
                          </a:solidFill>
                        </a:rPr>
                        <a:t>The TO-BE </a:t>
                      </a:r>
                    </a:p>
                    <a:p>
                      <a:pPr algn="ctr"/>
                      <a:r>
                        <a:rPr lang="en-US" sz="1900" b="1" dirty="0">
                          <a:solidFill>
                            <a:schemeClr val="tx1"/>
                          </a:solidFill>
                        </a:rPr>
                        <a:t>(aligned with EHR goals)</a:t>
                      </a:r>
                      <a:endParaRPr lang="en-IN" sz="19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>
                          <a:solidFill>
                            <a:schemeClr val="tx1"/>
                          </a:solidFill>
                        </a:rPr>
                        <a:t>Information needed</a:t>
                      </a:r>
                      <a:endParaRPr lang="en-IN" sz="19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>
                          <a:solidFill>
                            <a:schemeClr val="tx1"/>
                          </a:solidFill>
                        </a:rPr>
                        <a:t>Benefits</a:t>
                      </a:r>
                      <a:endParaRPr lang="en-IN" sz="19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751993"/>
                  </a:ext>
                </a:extLst>
              </a:tr>
              <a:tr h="1145185">
                <a:tc>
                  <a:txBody>
                    <a:bodyPr/>
                    <a:lstStyle/>
                    <a:p>
                      <a:r>
                        <a:rPr lang="en-US" sz="1600" dirty="0"/>
                        <a:t>Registration and patient data capture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Done by the admin staff from a </a:t>
                      </a:r>
                      <a:r>
                        <a:rPr lang="en-US" sz="1600" b="1" dirty="0"/>
                        <a:t>‘bubble-sheet’ form filled by the patient </a:t>
                      </a:r>
                      <a:endParaRPr lang="en-IN" sz="1600" b="1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Data captured </a:t>
                      </a:r>
                      <a:r>
                        <a:rPr lang="en-US" sz="1600" b="1" dirty="0"/>
                        <a:t>by EHR’s ‘Registrations’ tab</a:t>
                      </a:r>
                      <a:r>
                        <a:rPr lang="en-US" sz="1600" dirty="0"/>
                        <a:t>, old data pulled automatically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Patient health data, demographic data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Accurate, faster, reduced wastage of resources in ‘correcting’ patient entered data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0958157"/>
                  </a:ext>
                </a:extLst>
              </a:tr>
              <a:tr h="1145185">
                <a:tc>
                  <a:txBody>
                    <a:bodyPr/>
                    <a:lstStyle/>
                    <a:p>
                      <a:r>
                        <a:rPr lang="en-US" sz="1600" b="1" dirty="0"/>
                        <a:t>Insurance</a:t>
                      </a:r>
                      <a:r>
                        <a:rPr lang="en-US" sz="1600" dirty="0"/>
                        <a:t> verification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Done </a:t>
                      </a:r>
                      <a:r>
                        <a:rPr lang="en-US" sz="1600" b="1" dirty="0"/>
                        <a:t>manually over the phone </a:t>
                      </a:r>
                      <a:r>
                        <a:rPr lang="en-US" sz="1600" dirty="0"/>
                        <a:t>after the visit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Done by the </a:t>
                      </a:r>
                      <a:r>
                        <a:rPr lang="en-US" sz="1600" b="1" dirty="0"/>
                        <a:t>EHR</a:t>
                      </a:r>
                      <a:r>
                        <a:rPr lang="en-US" sz="1600" dirty="0"/>
                        <a:t> automatically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Point of service </a:t>
                      </a:r>
                      <a:r>
                        <a:rPr lang="en-US" sz="1600" b="1" dirty="0"/>
                        <a:t>copay </a:t>
                      </a:r>
                      <a:r>
                        <a:rPr lang="en-US" sz="1600" dirty="0"/>
                        <a:t>collection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Patient plan details to send to providers and confirm eligibility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Efficiency, </a:t>
                      </a:r>
                      <a:r>
                        <a:rPr lang="en-US" sz="1600" b="1" dirty="0"/>
                        <a:t>upfront eligibility, and payment information,</a:t>
                      </a:r>
                      <a:r>
                        <a:rPr lang="en-US" sz="1600" dirty="0"/>
                        <a:t> and reduced payment problems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9769104"/>
                  </a:ext>
                </a:extLst>
              </a:tr>
              <a:tr h="883428">
                <a:tc>
                  <a:txBody>
                    <a:bodyPr/>
                    <a:lstStyle/>
                    <a:p>
                      <a:r>
                        <a:rPr lang="en-US" sz="1600" dirty="0"/>
                        <a:t>Diagnosis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Done by physician, entered into existing EHR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Done using </a:t>
                      </a:r>
                      <a:r>
                        <a:rPr lang="en-US" sz="1600" b="1" dirty="0"/>
                        <a:t>CDSS</a:t>
                      </a:r>
                      <a:r>
                        <a:rPr lang="en-US" sz="1600" dirty="0"/>
                        <a:t>, better compliance with protocols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Patient health assessment and tests</a:t>
                      </a:r>
                    </a:p>
                    <a:p>
                      <a:r>
                        <a:rPr lang="en-US" sz="1600" dirty="0"/>
                        <a:t>Physician ID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Compliance with treatment protocols leads to better claim approvals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3902609"/>
                  </a:ext>
                </a:extLst>
              </a:tr>
              <a:tr h="1145185">
                <a:tc>
                  <a:txBody>
                    <a:bodyPr/>
                    <a:lstStyle/>
                    <a:p>
                      <a:r>
                        <a:rPr lang="en-US" sz="1600" b="1" dirty="0"/>
                        <a:t>Tests and procedures</a:t>
                      </a:r>
                      <a:endParaRPr lang="en-IN" sz="1600" b="1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Ordered by physicians, entered into EHR separately for billing and record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Order captured and sent directly to the lab/ radio </a:t>
                      </a:r>
                      <a:r>
                        <a:rPr lang="en-US" sz="1600" b="1" dirty="0"/>
                        <a:t>(CPOE), </a:t>
                      </a:r>
                      <a:r>
                        <a:rPr lang="en-US" sz="1600" dirty="0"/>
                        <a:t>nurses, and billing as per customization.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Test/ procedure ordered.</a:t>
                      </a:r>
                    </a:p>
                    <a:p>
                      <a:r>
                        <a:rPr lang="en-US" sz="1600" dirty="0"/>
                        <a:t>Authorized staff (Physician’s and Nurses IDs)</a:t>
                      </a: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Faster, more accurate, and better for privacy as no middle-people.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2413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7757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81D1337-1F80-FE98-1BAC-54F5DCD46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FB0A54E-973C-EC2B-FD95-B68530EFF4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5726664"/>
              </p:ext>
            </p:extLst>
          </p:nvPr>
        </p:nvGraphicFramePr>
        <p:xfrm>
          <a:off x="257505" y="895270"/>
          <a:ext cx="11676990" cy="53915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4357">
                  <a:extLst>
                    <a:ext uri="{9D8B030D-6E8A-4147-A177-3AD203B41FA5}">
                      <a16:colId xmlns:a16="http://schemas.microsoft.com/office/drawing/2014/main" val="3096478337"/>
                    </a:ext>
                  </a:extLst>
                </a:gridCol>
                <a:gridCol w="2317534">
                  <a:extLst>
                    <a:ext uri="{9D8B030D-6E8A-4147-A177-3AD203B41FA5}">
                      <a16:colId xmlns:a16="http://schemas.microsoft.com/office/drawing/2014/main" val="2255103205"/>
                    </a:ext>
                  </a:extLst>
                </a:gridCol>
                <a:gridCol w="2911365">
                  <a:extLst>
                    <a:ext uri="{9D8B030D-6E8A-4147-A177-3AD203B41FA5}">
                      <a16:colId xmlns:a16="http://schemas.microsoft.com/office/drawing/2014/main" val="4093349176"/>
                    </a:ext>
                  </a:extLst>
                </a:gridCol>
                <a:gridCol w="1986455">
                  <a:extLst>
                    <a:ext uri="{9D8B030D-6E8A-4147-A177-3AD203B41FA5}">
                      <a16:colId xmlns:a16="http://schemas.microsoft.com/office/drawing/2014/main" val="1731890428"/>
                    </a:ext>
                  </a:extLst>
                </a:gridCol>
                <a:gridCol w="2827279">
                  <a:extLst>
                    <a:ext uri="{9D8B030D-6E8A-4147-A177-3AD203B41FA5}">
                      <a16:colId xmlns:a16="http://schemas.microsoft.com/office/drawing/2014/main" val="429616184"/>
                    </a:ext>
                  </a:extLst>
                </a:gridCol>
              </a:tblGrid>
              <a:tr h="669414"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>
                          <a:solidFill>
                            <a:schemeClr val="tx1"/>
                          </a:solidFill>
                        </a:rPr>
                        <a:t>Process</a:t>
                      </a:r>
                      <a:endParaRPr lang="en-IN" sz="19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solidFill>
                            <a:schemeClr val="tx1"/>
                          </a:solidFill>
                        </a:rPr>
                        <a:t>The AS-IS </a:t>
                      </a:r>
                      <a:endParaRPr lang="en-IN" sz="19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>
                          <a:solidFill>
                            <a:schemeClr val="tx1"/>
                          </a:solidFill>
                        </a:rPr>
                        <a:t>The TO-BE </a:t>
                      </a:r>
                    </a:p>
                    <a:p>
                      <a:pPr algn="ctr"/>
                      <a:r>
                        <a:rPr lang="en-US" sz="1900" b="1" dirty="0">
                          <a:solidFill>
                            <a:schemeClr val="tx1"/>
                          </a:solidFill>
                        </a:rPr>
                        <a:t>(aligned with EHR goals)</a:t>
                      </a:r>
                      <a:endParaRPr lang="en-IN" sz="19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>
                          <a:solidFill>
                            <a:schemeClr val="tx1"/>
                          </a:solidFill>
                        </a:rPr>
                        <a:t>Information needed</a:t>
                      </a:r>
                      <a:endParaRPr lang="en-IN" sz="19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>
                          <a:solidFill>
                            <a:schemeClr val="tx1"/>
                          </a:solidFill>
                        </a:rPr>
                        <a:t>Benefits</a:t>
                      </a:r>
                      <a:endParaRPr lang="en-IN" sz="19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605481"/>
                  </a:ext>
                </a:extLst>
              </a:tr>
              <a:tr h="669414">
                <a:tc>
                  <a:txBody>
                    <a:bodyPr/>
                    <a:lstStyle/>
                    <a:p>
                      <a:r>
                        <a:rPr lang="en-US" sz="1600" b="1" dirty="0"/>
                        <a:t>Coding, Billing</a:t>
                      </a:r>
                      <a:endParaRPr lang="en-IN" sz="1600" b="1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Charges are entered later into the system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Captured and sent to coding/billing </a:t>
                      </a:r>
                      <a:r>
                        <a:rPr lang="en-US" sz="1600" b="1" dirty="0"/>
                        <a:t>automatically</a:t>
                      </a:r>
                      <a:r>
                        <a:rPr lang="en-US" sz="1600" dirty="0"/>
                        <a:t>.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Standard codes, diagnosis, orders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Automatic so faster, more accurate, more claim approvals 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466352"/>
                  </a:ext>
                </a:extLst>
              </a:tr>
              <a:tr h="669414">
                <a:tc>
                  <a:txBody>
                    <a:bodyPr/>
                    <a:lstStyle/>
                    <a:p>
                      <a:r>
                        <a:rPr lang="en-US" sz="1600" b="1" dirty="0"/>
                        <a:t>Interoperability</a:t>
                      </a:r>
                      <a:endParaRPr lang="en-IN" sz="1600" b="1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HL7 V3, works with HIEs, public agencies, RxNORM, SNOMED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HL7 FHIR</a:t>
                      </a:r>
                      <a:r>
                        <a:rPr lang="en-US" sz="1600" dirty="0"/>
                        <a:t>, LOINC, PACS, DICOM, RxNORM, SNOMED, ICD-CM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Patient health data and authorized person approval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Better patient care and data communication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9898550"/>
                  </a:ext>
                </a:extLst>
              </a:tr>
              <a:tr h="669414">
                <a:tc>
                  <a:txBody>
                    <a:bodyPr/>
                    <a:lstStyle/>
                    <a:p>
                      <a:r>
                        <a:rPr lang="en-US" sz="1600" b="1" dirty="0"/>
                        <a:t>Security</a:t>
                      </a:r>
                      <a:endParaRPr lang="en-IN" sz="1600" b="1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Authorization, encryption within system.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Access controls</a:t>
                      </a:r>
                      <a:r>
                        <a:rPr lang="en-US" sz="1600" dirty="0"/>
                        <a:t>, levels of authorization, and encryption of patient data for </a:t>
                      </a:r>
                      <a:r>
                        <a:rPr lang="en-US" sz="1600" b="1" dirty="0"/>
                        <a:t>external communication </a:t>
                      </a:r>
                      <a:r>
                        <a:rPr lang="en-US" sz="1600" dirty="0"/>
                        <a:t>also.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Accessing individuals, their level (security)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Compliance with patient data safety and privacy rules. Allows patient data access remotely to physicians also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4011587"/>
                  </a:ext>
                </a:extLst>
              </a:tr>
              <a:tr h="669414">
                <a:tc>
                  <a:txBody>
                    <a:bodyPr/>
                    <a:lstStyle/>
                    <a:p>
                      <a:r>
                        <a:rPr lang="en-US" sz="1600" dirty="0"/>
                        <a:t>Referral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Manually via phone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Automated</a:t>
                      </a:r>
                      <a:r>
                        <a:rPr lang="en-US" sz="1600" dirty="0"/>
                        <a:t> via EHR, VWC is a limited-scope setup.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‘Referring’ and ‘referred to’ 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Fast, real-time scheduling, better treatment planning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9492553"/>
                  </a:ext>
                </a:extLst>
              </a:tr>
              <a:tr h="669414">
                <a:tc>
                  <a:txBody>
                    <a:bodyPr/>
                    <a:lstStyle/>
                    <a:p>
                      <a:r>
                        <a:rPr lang="en-US" sz="1600" dirty="0"/>
                        <a:t>Patient Engagement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Only phone calls, health data only in clinic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Encrypted safe Health Data </a:t>
                      </a:r>
                      <a:r>
                        <a:rPr lang="en-US" sz="1600" b="1" dirty="0"/>
                        <a:t>communication</a:t>
                      </a:r>
                      <a:r>
                        <a:rPr lang="en-US" sz="1600" dirty="0"/>
                        <a:t> – mobile and web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Preferred contact method/s of patient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Improved access to data, reduced visits, increased engagement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0733956"/>
                  </a:ext>
                </a:extLst>
              </a:tr>
              <a:tr h="669414">
                <a:tc>
                  <a:txBody>
                    <a:bodyPr/>
                    <a:lstStyle/>
                    <a:p>
                      <a:r>
                        <a:rPr lang="en-US" sz="1600" dirty="0"/>
                        <a:t>Documentation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Manual by retrieving EHR data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Automatic for most parts, will need proof reading at the end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Patient Health data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Fast, accurate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266243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F3A888E-E657-7A2A-17AD-B1E97FB4B09A}"/>
              </a:ext>
            </a:extLst>
          </p:cNvPr>
          <p:cNvSpPr txBox="1"/>
          <p:nvPr/>
        </p:nvSpPr>
        <p:spPr>
          <a:xfrm>
            <a:off x="331077" y="110457"/>
            <a:ext cx="116769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Developing clinical workflow to reflect the new EHR </a:t>
            </a:r>
          </a:p>
        </p:txBody>
      </p:sp>
    </p:spTree>
    <p:extLst>
      <p:ext uri="{BB962C8B-B14F-4D97-AF65-F5344CB8AC3E}">
        <p14:creationId xmlns:p14="http://schemas.microsoft.com/office/powerpoint/2010/main" val="273855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F1D5129-E171-44BC-93FB-79FC1E77A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5FF7FD-67C0-E4C9-09F4-0CE591A51F66}"/>
              </a:ext>
            </a:extLst>
          </p:cNvPr>
          <p:cNvSpPr txBox="1"/>
          <p:nvPr/>
        </p:nvSpPr>
        <p:spPr>
          <a:xfrm>
            <a:off x="2076089" y="329394"/>
            <a:ext cx="82395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VWC Business requirements and EHR’s functional requirements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E172CF1-68D7-A5AC-A64F-890376516E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1837403"/>
              </p:ext>
            </p:extLst>
          </p:nvPr>
        </p:nvGraphicFramePr>
        <p:xfrm>
          <a:off x="472965" y="945931"/>
          <a:ext cx="11445764" cy="50247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7683">
                  <a:extLst>
                    <a:ext uri="{9D8B030D-6E8A-4147-A177-3AD203B41FA5}">
                      <a16:colId xmlns:a16="http://schemas.microsoft.com/office/drawing/2014/main" val="1755084125"/>
                    </a:ext>
                  </a:extLst>
                </a:gridCol>
                <a:gridCol w="1734207">
                  <a:extLst>
                    <a:ext uri="{9D8B030D-6E8A-4147-A177-3AD203B41FA5}">
                      <a16:colId xmlns:a16="http://schemas.microsoft.com/office/drawing/2014/main" val="3850145208"/>
                    </a:ext>
                  </a:extLst>
                </a:gridCol>
                <a:gridCol w="1450428">
                  <a:extLst>
                    <a:ext uri="{9D8B030D-6E8A-4147-A177-3AD203B41FA5}">
                      <a16:colId xmlns:a16="http://schemas.microsoft.com/office/drawing/2014/main" val="2773359544"/>
                    </a:ext>
                  </a:extLst>
                </a:gridCol>
                <a:gridCol w="6043446">
                  <a:extLst>
                    <a:ext uri="{9D8B030D-6E8A-4147-A177-3AD203B41FA5}">
                      <a16:colId xmlns:a16="http://schemas.microsoft.com/office/drawing/2014/main" val="270764782"/>
                    </a:ext>
                  </a:extLst>
                </a:gridCol>
              </a:tblGrid>
              <a:tr h="3489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Business requirement</a:t>
                      </a:r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Function</a:t>
                      </a:r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Importance</a:t>
                      </a:r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Notes</a:t>
                      </a:r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6608055"/>
                  </a:ext>
                </a:extLst>
              </a:tr>
              <a:tr h="1238845"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+mn-lt"/>
                        </a:rPr>
                        <a:t>Enhance patient care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+mn-lt"/>
                        </a:rPr>
                        <a:t>Physician support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+mn-lt"/>
                        </a:rPr>
                        <a:t>Chart access improvement</a:t>
                      </a:r>
                      <a:endParaRPr lang="en-IN" sz="160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Patient Health Data capture and manage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Essential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This is a critical EHR functionality. Supported methods include 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electronic forms and checklists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 EHR. Some data can be processed from typed notes. </a:t>
                      </a:r>
                    </a:p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Optional– speech-to-text, handwritten notes processing. VWC faced this issue slightly with bubble sheets and voice inputs.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2589255"/>
                  </a:ext>
                </a:extLst>
              </a:tr>
              <a:tr h="1238845"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+mn-lt"/>
                        </a:rPr>
                        <a:t>Participate in </a:t>
                      </a:r>
                      <a:r>
                        <a:rPr lang="en-US" sz="1600" b="1" dirty="0">
                          <a:latin typeface="+mn-lt"/>
                        </a:rPr>
                        <a:t>MIPS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+mn-lt"/>
                        </a:rPr>
                        <a:t>Improve Documentation</a:t>
                      </a:r>
                      <a:endParaRPr lang="en-IN" sz="160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eCQM - Electronic Clinical Quality Measures Reporting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Essential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Electronic reporting of Quality Measures is needed to get MIPS incentives.</a:t>
                      </a:r>
                    </a:p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 EHR should be able 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create and export reports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 per the guidelines.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9916307"/>
                  </a:ext>
                </a:extLst>
              </a:tr>
              <a:tr h="123884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1" dirty="0">
                          <a:latin typeface="+mn-lt"/>
                        </a:rPr>
                        <a:t>Certified EHR req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dirty="0">
                          <a:latin typeface="+mn-lt"/>
                        </a:rPr>
                        <a:t>Compliance with treatment protocols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1" dirty="0">
                          <a:latin typeface="+mn-lt"/>
                        </a:rPr>
                        <a:t>Better RCM - claims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CDSS - Clinical Decision Support System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Essential</a:t>
                      </a:r>
                    </a:p>
                    <a:p>
                      <a:pPr algn="ctr" fontAlgn="ctr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CDSS assists physicians by recommending 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evidence-based tests and treatment plans.</a:t>
                      </a:r>
                    </a:p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 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VWC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, CDSS can also provide specific information like 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drug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dosage and 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safety for pregnant women, children, and their alternatives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if needed. </a:t>
                      </a:r>
                      <a:b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68881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2405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BDF1F0-EFD5-78B2-0DDE-EE0EF6199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2C25A8-C840-6849-289B-86901FAE4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2F24B08-16F2-5692-DA51-3B5454927C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7577939"/>
              </p:ext>
            </p:extLst>
          </p:nvPr>
        </p:nvGraphicFramePr>
        <p:xfrm>
          <a:off x="472965" y="945931"/>
          <a:ext cx="11445764" cy="49263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7683">
                  <a:extLst>
                    <a:ext uri="{9D8B030D-6E8A-4147-A177-3AD203B41FA5}">
                      <a16:colId xmlns:a16="http://schemas.microsoft.com/office/drawing/2014/main" val="1755084125"/>
                    </a:ext>
                  </a:extLst>
                </a:gridCol>
                <a:gridCol w="1734207">
                  <a:extLst>
                    <a:ext uri="{9D8B030D-6E8A-4147-A177-3AD203B41FA5}">
                      <a16:colId xmlns:a16="http://schemas.microsoft.com/office/drawing/2014/main" val="3850145208"/>
                    </a:ext>
                  </a:extLst>
                </a:gridCol>
                <a:gridCol w="1450428">
                  <a:extLst>
                    <a:ext uri="{9D8B030D-6E8A-4147-A177-3AD203B41FA5}">
                      <a16:colId xmlns:a16="http://schemas.microsoft.com/office/drawing/2014/main" val="2773359544"/>
                    </a:ext>
                  </a:extLst>
                </a:gridCol>
                <a:gridCol w="6043446">
                  <a:extLst>
                    <a:ext uri="{9D8B030D-6E8A-4147-A177-3AD203B41FA5}">
                      <a16:colId xmlns:a16="http://schemas.microsoft.com/office/drawing/2014/main" val="270764782"/>
                    </a:ext>
                  </a:extLst>
                </a:gridCol>
              </a:tblGrid>
              <a:tr h="3489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Business requirement</a:t>
                      </a:r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Function</a:t>
                      </a:r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Importance</a:t>
                      </a:r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Notes</a:t>
                      </a:r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6608055"/>
                  </a:ext>
                </a:extLst>
              </a:tr>
              <a:tr h="1238845">
                <a:tc>
                  <a:txBody>
                    <a:bodyPr/>
                    <a:lstStyle/>
                    <a:p>
                      <a:pPr marL="0" lv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1600" dirty="0">
                          <a:latin typeface="+mn-lt"/>
                        </a:rPr>
                        <a:t>Improve the security of patient data during storage, external communication, and transfer                                                                                            </a:t>
                      </a:r>
                      <a:endParaRPr lang="en-IN" sz="160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Security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- Protect Patient Health Information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Essential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fontAlgn="ctr">
                        <a:buFont typeface="Arial" panose="020B0604020202020204" pitchFamily="34" charset="0"/>
                        <a:buNone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This is required by MIPS PI and also for HIPAA compliance. Three points are important </a:t>
                      </a:r>
                    </a:p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Security Risk Analysis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- needed for MIPS PI </a:t>
                      </a:r>
                    </a:p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SAFER guides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- needed for MIPS PI, including 9 guides for EHR safety like contingency plans, patient identification, and system interfaces. etc.</a:t>
                      </a:r>
                    </a:p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Practices like 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authorization, encryption, access control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training, etc.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2589255"/>
                  </a:ext>
                </a:extLst>
              </a:tr>
              <a:tr h="777240">
                <a:tc rowSpan="2"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+mn-lt"/>
                        </a:rPr>
                        <a:t>Facilitate Health information exchange with EHRs. HIEs, public health agencies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600" b="1" dirty="0">
                          <a:latin typeface="+mn-lt"/>
                        </a:rPr>
                        <a:t>Interoperability</a:t>
                      </a:r>
                      <a:endParaRPr lang="en-IN" sz="1600" b="1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HIE - Health Information Exchange - 30 MIPS points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Important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VWC participates in the  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'</a:t>
                      </a:r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ConnectVirginia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' HIE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and MIPS has this as an optional category.</a:t>
                      </a:r>
                    </a:p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Bidirectional exchange of information with HIE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9916307"/>
                  </a:ext>
                </a:extLst>
              </a:tr>
              <a:tr h="77724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Public Health and Clinical Data Exchange (25 MIPS points)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Important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VWC exchanges data for population health management, including immunization data.</a:t>
                      </a:r>
                    </a:p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MIPS requires reporting to two different clinical registries and/or public health agencies (optional for MIPS)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944024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0BEAADE-23ED-5790-FE7D-E9B2C8E8921E}"/>
              </a:ext>
            </a:extLst>
          </p:cNvPr>
          <p:cNvSpPr txBox="1"/>
          <p:nvPr/>
        </p:nvSpPr>
        <p:spPr>
          <a:xfrm>
            <a:off x="1976242" y="242221"/>
            <a:ext cx="82395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VWC Business requirements and EHR’s functional requirements</a:t>
            </a:r>
          </a:p>
        </p:txBody>
      </p:sp>
    </p:spTree>
    <p:extLst>
      <p:ext uri="{BB962C8B-B14F-4D97-AF65-F5344CB8AC3E}">
        <p14:creationId xmlns:p14="http://schemas.microsoft.com/office/powerpoint/2010/main" val="3725795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BBC940-B059-65E8-28EE-85EE779770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DEFC504-0D36-957E-3839-29BE14B43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321F68F-E598-2C07-DBBB-5B8F626730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6028893"/>
              </p:ext>
            </p:extLst>
          </p:nvPr>
        </p:nvGraphicFramePr>
        <p:xfrm>
          <a:off x="472965" y="945931"/>
          <a:ext cx="11445764" cy="52529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7683">
                  <a:extLst>
                    <a:ext uri="{9D8B030D-6E8A-4147-A177-3AD203B41FA5}">
                      <a16:colId xmlns:a16="http://schemas.microsoft.com/office/drawing/2014/main" val="1755084125"/>
                    </a:ext>
                  </a:extLst>
                </a:gridCol>
                <a:gridCol w="1734207">
                  <a:extLst>
                    <a:ext uri="{9D8B030D-6E8A-4147-A177-3AD203B41FA5}">
                      <a16:colId xmlns:a16="http://schemas.microsoft.com/office/drawing/2014/main" val="3850145208"/>
                    </a:ext>
                  </a:extLst>
                </a:gridCol>
                <a:gridCol w="1450428">
                  <a:extLst>
                    <a:ext uri="{9D8B030D-6E8A-4147-A177-3AD203B41FA5}">
                      <a16:colId xmlns:a16="http://schemas.microsoft.com/office/drawing/2014/main" val="2773359544"/>
                    </a:ext>
                  </a:extLst>
                </a:gridCol>
                <a:gridCol w="6043446">
                  <a:extLst>
                    <a:ext uri="{9D8B030D-6E8A-4147-A177-3AD203B41FA5}">
                      <a16:colId xmlns:a16="http://schemas.microsoft.com/office/drawing/2014/main" val="270764782"/>
                    </a:ext>
                  </a:extLst>
                </a:gridCol>
              </a:tblGrid>
              <a:tr h="3489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Business requirement</a:t>
                      </a:r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Function</a:t>
                      </a:r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Importance</a:t>
                      </a:r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Notes</a:t>
                      </a:r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6608055"/>
                  </a:ext>
                </a:extLst>
              </a:tr>
              <a:tr h="1849321"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+mn-lt"/>
                        </a:rPr>
                        <a:t>Patient care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+mn-lt"/>
                        </a:rPr>
                        <a:t>Interoperability</a:t>
                      </a:r>
                    </a:p>
                    <a:p>
                      <a:pPr marL="0" lvl="0" indent="0" algn="l">
                        <a:buFont typeface="Arial" panose="020B0604020202020204" pitchFamily="34" charset="0"/>
                        <a:buNone/>
                      </a:pPr>
                      <a:endParaRPr lang="en-IN" sz="160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ePrescribe</a:t>
                      </a:r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- 20 MIPS points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Important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Reduces medication errors, and prescriptions available to pharmacies accurately and quickly, and makes keeping 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electronic records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 patient 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medications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accurate. </a:t>
                      </a:r>
                    </a:p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ePrescribe - 10 points </a:t>
                      </a:r>
                    </a:p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PDMP - Prescription Drug Monitoring program, required in MIPS PI in 2023, 10 points- allows for tracking of prescription drugs and controlled substances 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identify overdose risk.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2589255"/>
                  </a:ext>
                </a:extLst>
              </a:tr>
              <a:tr h="1172264">
                <a:tc rowSpan="2"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+mn-lt"/>
                        </a:rPr>
                        <a:t>Patient care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+mn-lt"/>
                        </a:rPr>
                        <a:t>Interoperability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+mn-lt"/>
                        </a:rPr>
                        <a:t>Workflow automation</a:t>
                      </a:r>
                      <a:endParaRPr lang="en-IN" sz="1600" dirty="0">
                        <a:latin typeface="+mn-lt"/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IN" sz="160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CPOE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- Computerized Physician Order Entry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Essential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800100" lvl="1" indent="-34290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Functionality for ordering labs, images, etc. </a:t>
                      </a:r>
                    </a:p>
                    <a:p>
                      <a:pPr marL="800100" lvl="1" indent="-34290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CPOE here can be customized to include 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order sets only used by VWC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like those related to obs/ gynae, pediatrics, immunization for mothers and babies, etc.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9916307"/>
                  </a:ext>
                </a:extLst>
              </a:tr>
              <a:tr h="77724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Laboratory and Radiology Information Systems integration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Essential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 whole process should be made electronic using CPOE with LIS and RIS. Supports 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analysis, inventory, and order set customizations for VWC.</a:t>
                      </a:r>
                    </a:p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Results are sent electronically to the provider and the patient while 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automatically storing relevant fields in EHR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944024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1164FBA-D892-4B4A-5D34-EA59F4E78B92}"/>
              </a:ext>
            </a:extLst>
          </p:cNvPr>
          <p:cNvSpPr txBox="1"/>
          <p:nvPr/>
        </p:nvSpPr>
        <p:spPr>
          <a:xfrm>
            <a:off x="2076089" y="244017"/>
            <a:ext cx="82395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VWC Business requirements and EHR’s functional requirements</a:t>
            </a:r>
          </a:p>
        </p:txBody>
      </p:sp>
    </p:spTree>
    <p:extLst>
      <p:ext uri="{BB962C8B-B14F-4D97-AF65-F5344CB8AC3E}">
        <p14:creationId xmlns:p14="http://schemas.microsoft.com/office/powerpoint/2010/main" val="2475753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C3CA2-3EBA-9899-41DB-3FBA6D8E75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80B3247-4300-99F1-6733-03ADA3D6B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Swati Mishra CS 581 Term Project 25 Feb 2024</a:t>
            </a:r>
            <a:endParaRPr lang="en-IN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BD432D3-D015-BF4D-1A9F-85FEEDB215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3199463"/>
              </p:ext>
            </p:extLst>
          </p:nvPr>
        </p:nvGraphicFramePr>
        <p:xfrm>
          <a:off x="373118" y="896105"/>
          <a:ext cx="11445764" cy="54602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5446">
                  <a:extLst>
                    <a:ext uri="{9D8B030D-6E8A-4147-A177-3AD203B41FA5}">
                      <a16:colId xmlns:a16="http://schemas.microsoft.com/office/drawing/2014/main" val="1755084125"/>
                    </a:ext>
                  </a:extLst>
                </a:gridCol>
                <a:gridCol w="1732548">
                  <a:extLst>
                    <a:ext uri="{9D8B030D-6E8A-4147-A177-3AD203B41FA5}">
                      <a16:colId xmlns:a16="http://schemas.microsoft.com/office/drawing/2014/main" val="3850145208"/>
                    </a:ext>
                  </a:extLst>
                </a:gridCol>
                <a:gridCol w="1443789">
                  <a:extLst>
                    <a:ext uri="{9D8B030D-6E8A-4147-A177-3AD203B41FA5}">
                      <a16:colId xmlns:a16="http://schemas.microsoft.com/office/drawing/2014/main" val="2773359544"/>
                    </a:ext>
                  </a:extLst>
                </a:gridCol>
                <a:gridCol w="6293981">
                  <a:extLst>
                    <a:ext uri="{9D8B030D-6E8A-4147-A177-3AD203B41FA5}">
                      <a16:colId xmlns:a16="http://schemas.microsoft.com/office/drawing/2014/main" val="270764782"/>
                    </a:ext>
                  </a:extLst>
                </a:gridCol>
              </a:tblGrid>
              <a:tr h="3489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Business requirement</a:t>
                      </a:r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Function</a:t>
                      </a:r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Importance</a:t>
                      </a:r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Notes</a:t>
                      </a:r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8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6608055"/>
                  </a:ext>
                </a:extLst>
              </a:tr>
              <a:tr h="1238845">
                <a:tc rowSpan="3"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1600" dirty="0">
                          <a:latin typeface="+mn-lt"/>
                        </a:rPr>
                        <a:t>Revenue cycle management                                                                                                                         </a:t>
                      </a:r>
                      <a:endParaRPr lang="en-IN" sz="160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Eligibility verification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automatically by EHR                  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 </a:t>
                      </a:r>
                    </a:p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Essential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Eligibility verification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Upfront copay or deductible information and </a:t>
                      </a:r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point-of-service collection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Referrals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will be confirmed, approved, and linked to the current service/ appointment.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2589255"/>
                  </a:ext>
                </a:extLst>
              </a:tr>
              <a:tr h="628387">
                <a:tc vMerge="1"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endParaRPr lang="en-IN" sz="160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Charge Capture</a:t>
                      </a:r>
                    </a:p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Coding</a:t>
                      </a:r>
                    </a:p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Billing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Essential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Chargemaste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 – Database of standard codes </a:t>
                      </a:r>
                    </a:p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Codes from EHR sent to billing automatically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9916307"/>
                  </a:ext>
                </a:extLst>
              </a:tr>
              <a:tr h="1238845">
                <a:tc vMerge="1"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60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Claim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management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Important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EHR will have </a:t>
                      </a:r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tool for claim scrubbing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that checks if the claim is accurate, coding is correct, and it follows the conditions in the patient’s health plan. </a:t>
                      </a:r>
                    </a:p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EHR should be able to </a:t>
                      </a:r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electronically submit the claim, track its status, and provide alerts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case of delays in payments or denials.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6888140"/>
                  </a:ext>
                </a:extLst>
              </a:tr>
              <a:tr h="123884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+mn-lt"/>
                        </a:rPr>
                        <a:t>Scheduling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+mn-lt"/>
                        </a:rPr>
                        <a:t>Registration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+mn-lt"/>
                        </a:rPr>
                        <a:t>Documentation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60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Administrative</a:t>
                      </a:r>
                    </a:p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functionalities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Essential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VWC aims to improve these processes significantly, making them faster, more accurate, and mostly electronic. </a:t>
                      </a:r>
                    </a:p>
                    <a:p>
                      <a:pPr marL="742950" lvl="1" indent="-2857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Scheduling with EHR will provide real-time resource availability to different departments.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A8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401881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D533FA3-DD9D-A24E-7D2E-31FB2F1FA19B}"/>
              </a:ext>
            </a:extLst>
          </p:cNvPr>
          <p:cNvSpPr txBox="1"/>
          <p:nvPr/>
        </p:nvSpPr>
        <p:spPr>
          <a:xfrm>
            <a:off x="1976242" y="270817"/>
            <a:ext cx="82395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VWC Business requirements and EHR’s functional requirements</a:t>
            </a:r>
          </a:p>
        </p:txBody>
      </p:sp>
    </p:spTree>
    <p:extLst>
      <p:ext uri="{BB962C8B-B14F-4D97-AF65-F5344CB8AC3E}">
        <p14:creationId xmlns:p14="http://schemas.microsoft.com/office/powerpoint/2010/main" val="32147575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1984</TotalTime>
  <Words>3293</Words>
  <Application>Microsoft Office PowerPoint</Application>
  <PresentationFormat>Widescreen</PresentationFormat>
  <Paragraphs>483</Paragraphs>
  <Slides>18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Swati Mishra</dc:creator>
  <cp:lastModifiedBy>Swati Mishra</cp:lastModifiedBy>
  <cp:revision>2</cp:revision>
  <dcterms:created xsi:type="dcterms:W3CDTF">2024-02-24T20:23:54Z</dcterms:created>
  <dcterms:modified xsi:type="dcterms:W3CDTF">2024-02-27T06:10:54Z</dcterms:modified>
</cp:coreProperties>
</file>

<file path=docProps/thumbnail.jpeg>
</file>